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5" r:id="rId21"/>
    <p:sldId id="276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79" autoAdjust="0"/>
    <p:restoredTop sz="94660"/>
  </p:normalViewPr>
  <p:slideViewPr>
    <p:cSldViewPr snapToGrid="0">
      <p:cViewPr varScale="1">
        <p:scale>
          <a:sx n="91" d="100"/>
          <a:sy n="91" d="100"/>
        </p:scale>
        <p:origin x="-26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E8551-F3AC-4379-8B83-F46213E390C2}" type="datetime1">
              <a:rPr lang="pt-BR" smtClean="0"/>
              <a:pPr/>
              <a:t>25/11/2014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7067F-E349-47F4-BC36-0E5F2FE5A1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8861819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28991-D259-4359-A0CA-2EE5DC17D5DD}" type="datetime1">
              <a:rPr lang="pt-BR" smtClean="0"/>
              <a:pPr/>
              <a:t>25/11/2014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D49F8-DF0C-40C9-B873-1F0707533C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5221448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D49F8-DF0C-40C9-B873-1F0707533C4E}" type="slidenum">
              <a:rPr lang="pt-BR" smtClean="0"/>
              <a:pPr/>
              <a:t>1</a:t>
            </a:fld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4BA0347-A000-4C5B-BD15-281747A8A04D}" type="datetime1">
              <a:rPr lang="pt-BR" smtClean="0"/>
              <a:pPr/>
              <a:t>25/11/2014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20705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D49F8-DF0C-40C9-B873-1F0707533C4E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1039FDB-EDFD-4A27-975B-38C7A5D2F797}" type="datetime1">
              <a:rPr lang="pt-BR" smtClean="0"/>
              <a:pPr/>
              <a:t>25/11/2014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65027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F30F-CF38-4F4E-AC23-7C5C22749CA0}" type="datetime1">
              <a:rPr lang="pt-BR" smtClean="0"/>
              <a:pPr/>
              <a:t>25/11/2014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DBI - The Dirty Block Index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ED9B-781D-4716-84BD-51971684FB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61722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6D0E-7BC4-4E31-AB5E-6CCD91864A28}" type="datetime1">
              <a:rPr lang="pt-BR" smtClean="0"/>
              <a:pPr/>
              <a:t>25/11/2014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DBI - The Dirty Block Index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ED9B-781D-4716-84BD-51971684FB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41333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AE85-2D2A-4AEF-B297-18391202C0BD}" type="datetime1">
              <a:rPr lang="pt-BR" smtClean="0"/>
              <a:pPr/>
              <a:t>25/11/2014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DBI - The Dirty Block Index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ED9B-781D-4716-84BD-51971684FB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477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DA0E-850E-4E8A-8F25-09CCE382EFA0}" type="datetime1">
              <a:rPr lang="pt-BR" smtClean="0"/>
              <a:pPr/>
              <a:t>25/11/2014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DBI - The Dirty Block Index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ED9B-781D-4716-84BD-51971684FB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0572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444A-8AFC-4E5E-894E-2B70C848E6F9}" type="datetime1">
              <a:rPr lang="pt-BR" smtClean="0"/>
              <a:pPr/>
              <a:t>25/11/2014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DBI - The Dirty Block Index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ED9B-781D-4716-84BD-51971684FB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82493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A5F7-F806-4B01-8357-6EF24C5D2AE5}" type="datetime1">
              <a:rPr lang="pt-BR" smtClean="0"/>
              <a:pPr/>
              <a:t>25/11/2014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DBI - The Dirty Block Index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ED9B-781D-4716-84BD-51971684FB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0569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7F29-EC0E-4226-8D34-8FE0332516BF}" type="datetime1">
              <a:rPr lang="pt-BR" smtClean="0"/>
              <a:pPr/>
              <a:t>25/11/2014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DBI - The Dirty Block Index</a:t>
            </a: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ED9B-781D-4716-84BD-51971684FB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18586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4562-AC88-4C8B-A519-E0820AEFEAF0}" type="datetime1">
              <a:rPr lang="pt-BR" smtClean="0"/>
              <a:pPr/>
              <a:t>25/11/2014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DBI - The Dirty Block Index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ED9B-781D-4716-84BD-51971684FB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2284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D6F1-BBDE-4266-949C-860B5434EE20}" type="datetime1">
              <a:rPr lang="pt-BR" smtClean="0"/>
              <a:pPr/>
              <a:t>25/11/2014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DBI - The Dirty Block Index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ED9B-781D-4716-84BD-51971684FB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9385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B2F5-F12A-46FC-8341-A898B6E830E4}" type="datetime1">
              <a:rPr lang="pt-BR" smtClean="0"/>
              <a:pPr/>
              <a:t>25/11/2014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DBI - The Dirty Block Index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ED9B-781D-4716-84BD-51971684FB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9582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4EA6-7EF0-44BA-AA85-DC45C561A734}" type="datetime1">
              <a:rPr lang="pt-BR" smtClean="0"/>
              <a:pPr/>
              <a:t>25/11/2014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DBI - The Dirty Block Index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ED9B-781D-4716-84BD-51971684FB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22273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3B8FC-1442-4988-A7C6-0D17B7408AD6}" type="datetime1">
              <a:rPr lang="pt-BR" smtClean="0"/>
              <a:pPr/>
              <a:t>25/11/2014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DBI - The Dirty Block Index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7ED9B-781D-4716-84BD-51971684FB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7374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5875" y="758013"/>
            <a:ext cx="9144000" cy="3149355"/>
          </a:xfrm>
        </p:spPr>
        <p:txBody>
          <a:bodyPr>
            <a:normAutofit fontScale="90000"/>
          </a:bodyPr>
          <a:lstStyle/>
          <a:p>
            <a:r>
              <a:rPr lang="pt-BR" sz="5000" b="1" dirty="0">
                <a:latin typeface="Arial" panose="020B0604020202020204" pitchFamily="34" charset="0"/>
                <a:cs typeface="Arial" panose="020B0604020202020204" pitchFamily="34" charset="0"/>
              </a:rPr>
              <a:t>The Dirty-Block Index </a:t>
            </a:r>
            <a:r>
              <a:rPr lang="pt-BR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900" dirty="0">
                <a:latin typeface="Arial" panose="020B0604020202020204" pitchFamily="34" charset="0"/>
                <a:cs typeface="Arial" panose="020B0604020202020204" pitchFamily="34" charset="0"/>
              </a:rPr>
              <a:t>Índice de Bloco Sujo (modificado)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" name="TextBox 3"/>
          <p:cNvSpPr txBox="1"/>
          <p:nvPr/>
        </p:nvSpPr>
        <p:spPr>
          <a:xfrm>
            <a:off x="6568225" y="4027242"/>
            <a:ext cx="5623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AUTORES: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Vivek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Seshadri, Abhishek Bhowmick, Onur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Mutlu, Phillip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B. Gibbonsy, Michael A.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Kozuchy, Todd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Mowry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Carnegie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Mellon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, Intel Pittsburgh.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9212464" y="6211669"/>
            <a:ext cx="2979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Fernando Futoshi Fujioka</a:t>
            </a:r>
          </a:p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Rahuana Maria Ribeiro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758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DBI - The Dirty Block Index</a:t>
            </a:r>
            <a:endParaRPr lang="pt-BR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Eficiência ao ignorar a procura na cache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1965" y="1815921"/>
            <a:ext cx="6908071" cy="37444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04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DBI - The Dirty Block Index</a:t>
            </a:r>
            <a:endParaRPr lang="pt-B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Redução do custo do ECC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7610" y="1914525"/>
            <a:ext cx="7056780" cy="35847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881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DBI - The Dirty Block Index</a:t>
            </a:r>
            <a:endParaRPr lang="pt-B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Design do DBI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5155" y="1843088"/>
            <a:ext cx="940157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Tamanho;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Granularidade;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Política de 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substituição.</a:t>
            </a:r>
            <a:endParaRPr 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C:\Users\fs402\Desktop\400px-Greek_lc_alph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8580" y="1500250"/>
            <a:ext cx="3810000" cy="3810000"/>
          </a:xfrm>
          <a:prstGeom prst="rect">
            <a:avLst/>
          </a:prstGeom>
          <a:noFill/>
        </p:spPr>
      </p:pic>
      <p:pic>
        <p:nvPicPr>
          <p:cNvPr id="5124" name="Picture 4" descr="C:\Users\fs402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5261" y="2291939"/>
            <a:ext cx="2522516" cy="2522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7681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METODOLOGIA DE AVALIAÇÃO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DBI - The Dirty Block Index</a:t>
            </a:r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103030" y="1690688"/>
            <a:ext cx="633640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Sistema:</a:t>
            </a:r>
          </a:p>
          <a:p>
            <a:endParaRPr 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Múltiplos núcleos;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Simulador 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de DRAM 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DDR3;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Hierarquia 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de cache L3: 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L1 e L2 são específicos para um núcleo e L3 é dividido entre os núcleos.</a:t>
            </a:r>
            <a:endParaRPr 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0097" y="1690688"/>
            <a:ext cx="546922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Métricas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Single-core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: Escrita forçada;</a:t>
            </a:r>
            <a:endParaRPr 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Multi-core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: Aceleração ponderada.</a:t>
            </a:r>
            <a:endParaRPr 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fs402\Desktop\467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4556" y="3954483"/>
            <a:ext cx="4017444" cy="29035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2813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DBI - The Dirty Block Index</a:t>
            </a:r>
            <a:endParaRPr lang="pt-BR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8090"/>
            <a:ext cx="12192000" cy="3607933"/>
          </a:xfrm>
          <a:prstGeom prst="rect">
            <a:avLst/>
          </a:prstGeom>
        </p:spPr>
      </p:pic>
      <p:pic>
        <p:nvPicPr>
          <p:cNvPr id="8194" name="Picture 2" descr="C:\Users\fs402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2125" y="-1"/>
            <a:ext cx="3059875" cy="20104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592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DBI - The Dirty Block Index</a:t>
            </a:r>
            <a:endParaRPr lang="pt-B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015752"/>
            <a:ext cx="12220575" cy="22711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184" y="243554"/>
            <a:ext cx="385075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1)Instruções por Ciclo</a:t>
            </a:r>
            <a:endParaRPr lang="pt-BR" sz="25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4671937"/>
            <a:ext cx="12220575" cy="15394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0183" y="3943648"/>
            <a:ext cx="1054776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>
                <a:latin typeface="Arial" panose="020B0604020202020204" pitchFamily="34" charset="0"/>
                <a:ea typeface="Calibri" panose="020F0502020204030204" pitchFamily="34" charset="0"/>
              </a:rPr>
              <a:t>2)Write Row Hit Rate (Taxa de acerto à linha de escrita)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73094" y="218757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SINGLE-CORE</a:t>
            </a:r>
            <a:endParaRPr lang="pt-BR" sz="32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382" y="420152"/>
            <a:ext cx="343852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590" y="2028825"/>
            <a:ext cx="24193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4953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DBI - The Dirty Block Index</a:t>
            </a:r>
            <a:endParaRPr lang="pt-B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38391"/>
            <a:ext cx="12215812" cy="19773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" y="115911"/>
            <a:ext cx="95432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latin typeface="Arial" panose="020B0604020202020204" pitchFamily="34" charset="0"/>
                <a:ea typeface="Calibri" panose="020F0502020204030204" pitchFamily="34" charset="0"/>
              </a:rPr>
              <a:t>3)Tag Lookups PKI (Pesquisa na etiqueta por kilo-instrução</a:t>
            </a:r>
            <a:r>
              <a:rPr lang="pt-BR" sz="25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pt-BR" sz="2500" b="1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150" y="3026534"/>
            <a:ext cx="11513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Obs.: Na escrita por kilo-instrução não houve melhoria significativa, somente utilizando </a:t>
            </a:r>
            <a:r>
              <a:rPr lang="pt-BR" i="1" dirty="0" smtClean="0"/>
              <a:t>mcf</a:t>
            </a:r>
            <a:r>
              <a:rPr lang="pt-BR" dirty="0" smtClean="0"/>
              <a:t> e </a:t>
            </a:r>
            <a:r>
              <a:rPr lang="pt-BR" i="1" dirty="0" smtClean="0"/>
              <a:t>omnetpp</a:t>
            </a:r>
            <a:r>
              <a:rPr lang="pt-BR" dirty="0" smtClean="0"/>
              <a:t>;</a:t>
            </a:r>
            <a:endParaRPr lang="pt-B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4185500"/>
            <a:ext cx="12206288" cy="18076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883" y="3578181"/>
            <a:ext cx="9543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latin typeface="Arial" panose="020B0604020202020204" pitchFamily="34" charset="0"/>
                <a:ea typeface="Calibri" panose="020F0502020204030204" pitchFamily="34" charset="0"/>
              </a:rPr>
              <a:t>4</a:t>
            </a:r>
            <a:r>
              <a:rPr lang="pt-BR" sz="25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r>
              <a:rPr lang="pt-BR" sz="2800" dirty="0" smtClean="0"/>
              <a:t> </a:t>
            </a:r>
            <a:r>
              <a:rPr lang="pt-BR" sz="2500" b="1" dirty="0">
                <a:latin typeface="Arial" panose="020B0604020202020204" pitchFamily="34" charset="0"/>
                <a:ea typeface="Calibri" panose="020F0502020204030204" pitchFamily="34" charset="0"/>
              </a:rPr>
              <a:t>Read Row Hit Rate (Taxa de acerto à linha de leitura):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197" y="504516"/>
            <a:ext cx="27146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136" y="2305050"/>
            <a:ext cx="26670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0"/>
          <p:cNvSpPr txBox="1"/>
          <p:nvPr/>
        </p:nvSpPr>
        <p:spPr>
          <a:xfrm>
            <a:off x="8186844" y="218757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SINGLE-CORE</a:t>
            </a:r>
            <a:endParaRPr lang="pt-BR" sz="32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989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DBI - The Dirty Block Index</a:t>
            </a:r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7973094" y="218757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MULTI-CORE</a:t>
            </a:r>
            <a:endParaRPr lang="pt-BR" sz="32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631" y="1576470"/>
            <a:ext cx="6953250" cy="3543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0184" y="784472"/>
            <a:ext cx="385075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Aceleração Ponderada:</a:t>
            </a:r>
            <a:endParaRPr lang="pt-BR" sz="25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34142" y="2287279"/>
            <a:ext cx="447755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Sistemas de 2,4 e 8 núcleos;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CLB melhora performance.</a:t>
            </a:r>
            <a:endParaRPr 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25" y="376238"/>
            <a:ext cx="485775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2478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DBI - The Dirty Block Index</a:t>
            </a:r>
            <a:endParaRPr lang="pt-B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7825" y="1713091"/>
            <a:ext cx="8896350" cy="34575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8048" y="527407"/>
            <a:ext cx="740535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>
                <a:latin typeface="Arial" panose="020B0604020202020204" pitchFamily="34" charset="0"/>
                <a:ea typeface="Calibri" panose="020F0502020204030204" pitchFamily="34" charset="0"/>
              </a:rPr>
              <a:t>Comparação </a:t>
            </a:r>
            <a:r>
              <a:rPr lang="pt-BR" sz="25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entre </a:t>
            </a:r>
            <a:r>
              <a:rPr lang="pt-BR" sz="2500" b="1" dirty="0">
                <a:latin typeface="Arial" panose="020B0604020202020204" pitchFamily="34" charset="0"/>
                <a:ea typeface="Calibri" panose="020F0502020204030204" pitchFamily="34" charset="0"/>
              </a:rPr>
              <a:t>Baseline, DAWB e DBITotal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73094" y="218757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MULTI-CORE</a:t>
            </a:r>
            <a:endParaRPr lang="pt-BR" sz="32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592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DBI - The Dirty Block Index</a:t>
            </a:r>
            <a:endParaRPr lang="pt-BR"/>
          </a:p>
        </p:txBody>
      </p:sp>
      <p:sp>
        <p:nvSpPr>
          <p:cNvPr id="5" name="Rectangle 6"/>
          <p:cNvSpPr/>
          <p:nvPr/>
        </p:nvSpPr>
        <p:spPr>
          <a:xfrm>
            <a:off x="748048" y="527407"/>
            <a:ext cx="7405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Análise de Área e Energia</a:t>
            </a:r>
            <a:endParaRPr lang="pt-BR" sz="2800" b="1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59441" y="2033780"/>
            <a:ext cx="8807671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Uma cache que usa DBI, reduz o custo da área, comparado às caches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normais;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Reduz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os custos do ECC,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reduzindo também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 custo da área da cache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Reduz consumo de energia da área total.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fs402\Desktop\photoxpress_4599026-resized-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0518" y="0"/>
            <a:ext cx="2671482" cy="2671482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86325"/>
            <a:ext cx="15621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do DBI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169" y="2276386"/>
            <a:ext cx="10515600" cy="4351338"/>
          </a:xfrm>
        </p:spPr>
        <p:txBody>
          <a:bodyPr/>
          <a:lstStyle/>
          <a:p>
            <a:r>
              <a:rPr lang="pt-BR" dirty="0" smtClean="0"/>
              <a:t>Reduzir custo da cache;</a:t>
            </a:r>
          </a:p>
          <a:p>
            <a:endParaRPr lang="pt-BR" dirty="0" smtClean="0"/>
          </a:p>
          <a:p>
            <a:r>
              <a:rPr lang="pt-BR" dirty="0" smtClean="0"/>
              <a:t>Aumentar a taxa de acerto à DRAM.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DBI - The Dirty Block Index</a:t>
            </a:r>
            <a:endParaRPr lang="pt-BR"/>
          </a:p>
        </p:txBody>
      </p:sp>
      <p:pic>
        <p:nvPicPr>
          <p:cNvPr id="9219" name="Picture 3" descr="C:\Users\fs402\Desktop\ibuE6laZy5Zi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5479" y="3567950"/>
            <a:ext cx="2286521" cy="3290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0277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DBI - The Dirty Block Index</a:t>
            </a:r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03762" y="1733798"/>
            <a:ext cx="11590316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500" dirty="0" smtClean="0">
                <a:latin typeface="Arial" pitchFamily="34" charset="0"/>
                <a:cs typeface="Arial" pitchFamily="34" charset="0"/>
              </a:rPr>
              <a:t>DBI vale a pena?</a:t>
            </a:r>
          </a:p>
          <a:p>
            <a:r>
              <a:rPr lang="pt-BR" sz="2500" dirty="0" smtClean="0">
                <a:latin typeface="Arial" pitchFamily="34" charset="0"/>
                <a:cs typeface="Arial" pitchFamily="34" charset="0"/>
              </a:rPr>
              <a:t>	-SIM.</a:t>
            </a:r>
          </a:p>
          <a:p>
            <a:endParaRPr lang="pt-BR" sz="2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500" dirty="0" smtClean="0">
                <a:latin typeface="Arial" pitchFamily="34" charset="0"/>
                <a:cs typeface="Arial" pitchFamily="34" charset="0"/>
              </a:rPr>
              <a:t>Porque?</a:t>
            </a:r>
          </a:p>
          <a:p>
            <a:pPr lvl="1"/>
            <a:r>
              <a:rPr lang="pt-BR" sz="2500" dirty="0" smtClean="0">
                <a:latin typeface="Arial" pitchFamily="34" charset="0"/>
                <a:cs typeface="Arial" pitchFamily="34" charset="0"/>
              </a:rPr>
              <a:t>	-Reduz custos;</a:t>
            </a:r>
          </a:p>
          <a:p>
            <a:pPr lvl="1"/>
            <a:r>
              <a:rPr lang="pt-BR" sz="2500" dirty="0" smtClean="0">
                <a:latin typeface="Arial" pitchFamily="34" charset="0"/>
                <a:cs typeface="Arial" pitchFamily="34" charset="0"/>
              </a:rPr>
              <a:t>	-Aumenta desempenho.</a:t>
            </a:r>
          </a:p>
          <a:p>
            <a:endParaRPr lang="pt-BR" sz="25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500" dirty="0" smtClean="0">
                <a:latin typeface="Arial" pitchFamily="34" charset="0"/>
                <a:cs typeface="Arial" pitchFamily="34" charset="0"/>
              </a:rPr>
              <a:t>Pode ser usado em outros níveis de cache e para outros tipos de otimizações.</a:t>
            </a:r>
          </a:p>
          <a:p>
            <a:endParaRPr lang="pt-BR" sz="25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500" dirty="0" smtClean="0">
                <a:latin typeface="Arial" pitchFamily="34" charset="0"/>
                <a:cs typeface="Arial" pitchFamily="34" charset="0"/>
              </a:rPr>
              <a:t>Precisa/pode ser estendido para organizações de dados mais eficientes.</a:t>
            </a:r>
          </a:p>
          <a:p>
            <a:endParaRPr lang="pt-BR" sz="2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endParaRPr lang="pt-BR" dirty="0"/>
          </a:p>
        </p:txBody>
      </p:sp>
      <p:pic>
        <p:nvPicPr>
          <p:cNvPr id="7170" name="Picture 2" descr="C:\Users\fs402\Desktop\seteDic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2109" y="-1"/>
            <a:ext cx="3629891" cy="3629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8396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372053"/>
            <a:ext cx="10515600" cy="1325563"/>
          </a:xfrm>
        </p:spPr>
        <p:txBody>
          <a:bodyPr/>
          <a:lstStyle/>
          <a:p>
            <a:pPr algn="ctr"/>
            <a:r>
              <a:rPr lang="pt-BR" dirty="0" smtClean="0"/>
              <a:t>OBRIGADO!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DBI - The Dirty Block Index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0760" y="502276"/>
            <a:ext cx="9878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i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Dirty-Bit</a:t>
            </a:r>
            <a:r>
              <a:rPr lang="pt-BR" sz="4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pt-BR" sz="4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549" y="1944709"/>
            <a:ext cx="556367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-TAG;</a:t>
            </a:r>
          </a:p>
          <a:p>
            <a:endParaRPr lang="pt-BR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Indica se algum bloco da cache precisa ser (re)carregado em memória;</a:t>
            </a:r>
          </a:p>
          <a:p>
            <a:endParaRPr 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Caches que utilizam </a:t>
            </a:r>
            <a:r>
              <a:rPr lang="pt-BR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write-back.</a:t>
            </a:r>
            <a:endParaRPr lang="pt-BR" sz="25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4897" y="1644002"/>
            <a:ext cx="3328826" cy="343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DBI - The Dirty Block Index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085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533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pt-BR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DIRTY-BLOCK INDEX </a:t>
            </a:r>
            <a:br>
              <a:rPr lang="pt-BR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(DBI)</a:t>
            </a:r>
            <a:endParaRPr lang="pt-B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338" y="2579919"/>
            <a:ext cx="10645462" cy="3807250"/>
          </a:xfrm>
        </p:spPr>
        <p:txBody>
          <a:bodyPr>
            <a:normAutofit/>
          </a:bodyPr>
          <a:lstStyle/>
          <a:p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Nova 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proposta para organizar os “</a:t>
            </a:r>
            <a:r>
              <a:rPr lang="pt-BR" sz="2500" i="1" dirty="0">
                <a:latin typeface="Arial" panose="020B0604020202020204" pitchFamily="34" charset="0"/>
                <a:cs typeface="Arial" panose="020B0604020202020204" pitchFamily="34" charset="0"/>
              </a:rPr>
              <a:t>dirty-bits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”, removendo-os da etiqueta. </a:t>
            </a:r>
            <a:endParaRPr lang="pt-BR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Consiste 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em várias entradas, cada uma correspondendo a uma linha na DRAM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DBI - The Dirty Block Index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50040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Pontos </a:t>
            </a:r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Positivos e Negativos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39432"/>
            <a:ext cx="5705104" cy="1843850"/>
          </a:xfrm>
        </p:spPr>
        <p:txBody>
          <a:bodyPr>
            <a:normAutofit/>
          </a:bodyPr>
          <a:lstStyle/>
          <a:p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Supera mecanismos antigos;</a:t>
            </a:r>
          </a:p>
          <a:p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Aumenta a taxa de acerto 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da cache, reduzindo seu custo.</a:t>
            </a:r>
            <a:endParaRPr lang="pt-BR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DBI - The Dirty Block Index</a:t>
            </a:r>
            <a:endParaRPr lang="pt-B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86896" y="3961205"/>
            <a:ext cx="5705104" cy="184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Custo temporal para</a:t>
            </a:r>
            <a:r>
              <a:rPr kumimoji="0" lang="pt-BR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cada carga de trabalho;</a:t>
            </a:r>
            <a:endParaRPr kumimoji="0" lang="pt-BR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Poucos estudos sobre o </a:t>
            </a: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tema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2059" y="1847356"/>
            <a:ext cx="18764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0444" y="1852141"/>
            <a:ext cx="1857333" cy="173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9616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DBI - The Dirty Block Index</a:t>
            </a:r>
            <a:endParaRPr lang="pt-B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Estrutura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970638"/>
            <a:ext cx="34901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Cache convencional</a:t>
            </a:r>
            <a:r>
              <a:rPr lang="pt-BR" dirty="0" smtClean="0"/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02195"/>
            <a:ext cx="4295775" cy="2971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31730" y="1970638"/>
            <a:ext cx="34901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Cache com DBI</a:t>
            </a:r>
            <a:r>
              <a:rPr lang="pt-BR" dirty="0" smtClean="0"/>
              <a:t>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1963" y="3102195"/>
            <a:ext cx="7391400" cy="2971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358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DBI - The Dirty Block Index</a:t>
            </a:r>
            <a:endParaRPr lang="pt-BR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Operações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2" y="1918952"/>
            <a:ext cx="1180992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Leitura 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 acesso à 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Cache;</a:t>
            </a:r>
            <a:endParaRPr 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BR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Requisição de </a:t>
            </a:r>
            <a:r>
              <a:rPr lang="pt-BR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write-back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BR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Extração da cache;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Extração do DBI.</a:t>
            </a:r>
          </a:p>
          <a:p>
            <a:pPr lvl="0"/>
            <a:endParaRPr 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7725" y="1762319"/>
            <a:ext cx="7534275" cy="4486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616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DBI - The Dirty Block Index</a:t>
            </a:r>
            <a:endParaRPr lang="pt-BR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8514608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Melhorias propostas pelo DBI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487" y="1944710"/>
            <a:ext cx="1123037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Eficiência no </a:t>
            </a:r>
            <a:r>
              <a:rPr lang="pt-BR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write-back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informado;</a:t>
            </a:r>
            <a:endParaRPr 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Eficiência ao ignorar a procura na cache;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Redução do custo do ECC.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C:\Users\fs402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2625" y="0"/>
            <a:ext cx="2619375" cy="1743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757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Eficiência no </a:t>
            </a:r>
            <a:r>
              <a:rPr lang="pt-BR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write-back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informado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DBI - The Dirty Block Index</a:t>
            </a:r>
            <a:endParaRPr lang="pt-B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313" y="1999644"/>
            <a:ext cx="7191375" cy="3905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625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529</Words>
  <Application>Microsoft Office PowerPoint</Application>
  <PresentationFormat>Personalizar</PresentationFormat>
  <Paragraphs>127</Paragraphs>
  <Slides>21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Office Theme</vt:lpstr>
      <vt:lpstr>The Dirty-Block Index    Índice de Bloco Sujo (modificado) </vt:lpstr>
      <vt:lpstr>Objetivos do DBI</vt:lpstr>
      <vt:lpstr>Slide 3</vt:lpstr>
      <vt:lpstr>THE DIRTY-BLOCK INDEX  (DBI)</vt:lpstr>
      <vt:lpstr>Pontos Positivos e Negativos</vt:lpstr>
      <vt:lpstr>Estrutura</vt:lpstr>
      <vt:lpstr>Operações</vt:lpstr>
      <vt:lpstr>Melhorias propostas pelo DBI</vt:lpstr>
      <vt:lpstr>Eficiência no write-back informado</vt:lpstr>
      <vt:lpstr>Eficiência ao ignorar a procura na cache</vt:lpstr>
      <vt:lpstr>Slide 11</vt:lpstr>
      <vt:lpstr>Slide 12</vt:lpstr>
      <vt:lpstr>METODOLOGIA DE AVALIAÇÃO</vt:lpstr>
      <vt:lpstr>RESULTADOS</vt:lpstr>
      <vt:lpstr>Slide 15</vt:lpstr>
      <vt:lpstr>Slide 16</vt:lpstr>
      <vt:lpstr>Slide 17</vt:lpstr>
      <vt:lpstr>Slide 18</vt:lpstr>
      <vt:lpstr>Slide 19</vt:lpstr>
      <vt:lpstr>Conclusão</vt:lpstr>
      <vt:lpstr>OBRIGADO!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Dirty-Block Index    Índice de Bloco Sujo (modificado)</dc:title>
  <dc:creator>Fernando</dc:creator>
  <cp:lastModifiedBy>fs402</cp:lastModifiedBy>
  <cp:revision>86</cp:revision>
  <dcterms:created xsi:type="dcterms:W3CDTF">2014-11-23T12:20:54Z</dcterms:created>
  <dcterms:modified xsi:type="dcterms:W3CDTF">2014-11-25T11:29:55Z</dcterms:modified>
</cp:coreProperties>
</file>