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22" r:id="rId2"/>
  </p:sldMasterIdLst>
  <p:notesMasterIdLst>
    <p:notesMasterId r:id="rId35"/>
  </p:notesMasterIdLst>
  <p:handoutMasterIdLst>
    <p:handoutMasterId r:id="rId36"/>
  </p:handoutMasterIdLst>
  <p:sldIdLst>
    <p:sldId id="266" r:id="rId3"/>
    <p:sldId id="267" r:id="rId4"/>
    <p:sldId id="278" r:id="rId5"/>
    <p:sldId id="288" r:id="rId6"/>
    <p:sldId id="284" r:id="rId7"/>
    <p:sldId id="315" r:id="rId8"/>
    <p:sldId id="285" r:id="rId9"/>
    <p:sldId id="287" r:id="rId10"/>
    <p:sldId id="310" r:id="rId11"/>
    <p:sldId id="291" r:id="rId12"/>
    <p:sldId id="311" r:id="rId13"/>
    <p:sldId id="293" r:id="rId14"/>
    <p:sldId id="289" r:id="rId15"/>
    <p:sldId id="292" r:id="rId16"/>
    <p:sldId id="295" r:id="rId17"/>
    <p:sldId id="297" r:id="rId18"/>
    <p:sldId id="314" r:id="rId19"/>
    <p:sldId id="298" r:id="rId20"/>
    <p:sldId id="299" r:id="rId21"/>
    <p:sldId id="300" r:id="rId22"/>
    <p:sldId id="313" r:id="rId23"/>
    <p:sldId id="301" r:id="rId24"/>
    <p:sldId id="302" r:id="rId25"/>
    <p:sldId id="303" r:id="rId26"/>
    <p:sldId id="304" r:id="rId27"/>
    <p:sldId id="305" r:id="rId28"/>
    <p:sldId id="306" r:id="rId29"/>
    <p:sldId id="312" r:id="rId30"/>
    <p:sldId id="307" r:id="rId31"/>
    <p:sldId id="309" r:id="rId32"/>
    <p:sldId id="317" r:id="rId33"/>
    <p:sldId id="277" r:id="rId34"/>
  </p:sldIdLst>
  <p:sldSz cx="9144000" cy="6858000" type="screen4x3"/>
  <p:notesSz cx="6794500" cy="992505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89"/>
    <a:srgbClr val="FF5353"/>
    <a:srgbClr val="90CC94"/>
    <a:srgbClr val="62B868"/>
    <a:srgbClr val="FF2B2B"/>
    <a:srgbClr val="FF9966"/>
    <a:srgbClr val="FF7111"/>
    <a:srgbClr val="007A37"/>
    <a:srgbClr val="B889DB"/>
    <a:srgbClr val="A46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4660"/>
  </p:normalViewPr>
  <p:slideViewPr>
    <p:cSldViewPr>
      <p:cViewPr>
        <p:scale>
          <a:sx n="70" d="100"/>
          <a:sy n="70" d="100"/>
        </p:scale>
        <p:origin x="-12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4283" cy="49625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3848645" y="0"/>
            <a:ext cx="2944283" cy="49625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9427075"/>
            <a:ext cx="2944283" cy="49625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3848645" y="9427075"/>
            <a:ext cx="2944283" cy="49625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5D13E0E-05D3-4225-8C92-C21998608F8A}" type="slidenum">
              <a:rPr lang="en-US" altLang="x-none"/>
              <a:pPr>
                <a:defRPr/>
              </a:pPr>
              <a:t>‹nº›</a:t>
            </a:fld>
            <a:endParaRPr lang="en-US" altLang="x-none"/>
          </a:p>
        </p:txBody>
      </p:sp>
    </p:spTree>
    <p:extLst>
      <p:ext uri="{BB962C8B-B14F-4D97-AF65-F5344CB8AC3E}">
        <p14:creationId xmlns:p14="http://schemas.microsoft.com/office/powerpoint/2010/main" val="1959406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4283" cy="49625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GB"/>
          </a:p>
        </p:txBody>
      </p:sp>
      <p:sp>
        <p:nvSpPr>
          <p:cNvPr id="52227" name="Rectangle 3"/>
          <p:cNvSpPr>
            <a:spLocks noGrp="1" noChangeArrowheads="1"/>
          </p:cNvSpPr>
          <p:nvPr>
            <p:ph type="dt" idx="1"/>
          </p:nvPr>
        </p:nvSpPr>
        <p:spPr bwMode="auto">
          <a:xfrm>
            <a:off x="3848645" y="0"/>
            <a:ext cx="2944283" cy="49625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7575"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679450" y="4714399"/>
            <a:ext cx="5435600" cy="446627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2230" name="Rectangle 6"/>
          <p:cNvSpPr>
            <a:spLocks noGrp="1" noChangeArrowheads="1"/>
          </p:cNvSpPr>
          <p:nvPr>
            <p:ph type="ftr" sz="quarter" idx="4"/>
          </p:nvPr>
        </p:nvSpPr>
        <p:spPr bwMode="auto">
          <a:xfrm>
            <a:off x="0" y="9427075"/>
            <a:ext cx="2944283" cy="49625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GB"/>
          </a:p>
        </p:txBody>
      </p:sp>
      <p:sp>
        <p:nvSpPr>
          <p:cNvPr id="52231" name="Rectangle 7"/>
          <p:cNvSpPr>
            <a:spLocks noGrp="1" noChangeArrowheads="1"/>
          </p:cNvSpPr>
          <p:nvPr>
            <p:ph type="sldNum" sz="quarter" idx="5"/>
          </p:nvPr>
        </p:nvSpPr>
        <p:spPr bwMode="auto">
          <a:xfrm>
            <a:off x="3848645" y="9427075"/>
            <a:ext cx="2944283" cy="49625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C2CF8A1-D15C-430D-8E21-18E22AA051E2}" type="slidenum">
              <a:rPr lang="en-GB" altLang="x-none"/>
              <a:pPr>
                <a:defRPr/>
              </a:pPr>
              <a:t>‹nº›</a:t>
            </a:fld>
            <a:endParaRPr lang="en-GB" altLang="x-none"/>
          </a:p>
        </p:txBody>
      </p:sp>
    </p:spTree>
    <p:extLst>
      <p:ext uri="{BB962C8B-B14F-4D97-AF65-F5344CB8AC3E}">
        <p14:creationId xmlns:p14="http://schemas.microsoft.com/office/powerpoint/2010/main" val="14036338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472067E-030D-4874-BF2E-4B07838DC6FF}" type="slidenum">
              <a:rPr lang="en-GB" altLang="x-none"/>
              <a:pPr eaLnBrk="1" hangingPunct="1"/>
              <a:t>1</a:t>
            </a:fld>
            <a:endParaRPr lang="en-GB" altLang="x-none"/>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x-none"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0"/>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9pPr>
          </a:lstStyle>
          <a:p>
            <a:pPr eaLnBrk="1"/>
            <a:fld id="{A879580A-0960-4BC7-A3C6-1A04DD5005BB}" type="slidenum">
              <a:rPr lang="pt-BR" altLang="x-none">
                <a:solidFill>
                  <a:srgbClr val="000000"/>
                </a:solidFill>
                <a:latin typeface="Times New Roman" charset="0"/>
              </a:rPr>
              <a:pPr eaLnBrk="1"/>
              <a:t>3</a:t>
            </a:fld>
            <a:endParaRPr lang="pt-BR" altLang="x-none">
              <a:solidFill>
                <a:srgbClr val="000000"/>
              </a:solidFill>
              <a:latin typeface="Times New Roman" charset="0"/>
            </a:endParaRPr>
          </a:p>
        </p:txBody>
      </p:sp>
      <p:sp>
        <p:nvSpPr>
          <p:cNvPr id="16387" name="Rectangle 1"/>
          <p:cNvSpPr>
            <a:spLocks noGrp="1" noRot="1" noChangeAspect="1" noChangeArrowheads="1" noTextEdit="1"/>
          </p:cNvSpPr>
          <p:nvPr>
            <p:ph type="sldImg"/>
          </p:nvPr>
        </p:nvSpPr>
        <p:spPr>
          <a:xfrm>
            <a:off x="915988" y="754063"/>
            <a:ext cx="4960937" cy="3721100"/>
          </a:xfrm>
          <a:solidFill>
            <a:srgbClr val="FFFFFF"/>
          </a:solidFill>
          <a:ln/>
        </p:spPr>
      </p:sp>
      <p:sp>
        <p:nvSpPr>
          <p:cNvPr id="16388" name="Rectangle 2"/>
          <p:cNvSpPr>
            <a:spLocks noGrp="1" noChangeArrowheads="1"/>
          </p:cNvSpPr>
          <p:nvPr>
            <p:ph type="body" idx="1"/>
          </p:nvPr>
        </p:nvSpPr>
        <p:spPr>
          <a:xfrm>
            <a:off x="679450" y="4714399"/>
            <a:ext cx="5430882" cy="4461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pt-BR" altLang="x-none" smtClean="0">
                <a:latin typeface="Times New Roman" charset="0"/>
                <a:ea typeface="ＭＳ Ｐゴシック" charset="-128"/>
              </a:rPr>
              <a:t>This slide intends to present the motivation to cognitive radio development.</a:t>
            </a:r>
          </a:p>
          <a:p>
            <a:endParaRPr lang="pt-BR" altLang="x-none" smtClean="0">
              <a:latin typeface="Times New Roman" charset="0"/>
              <a:ea typeface="ＭＳ Ｐゴシック" charset="-128"/>
            </a:endParaRPr>
          </a:p>
          <a:p>
            <a:endParaRPr lang="pt-BR" altLang="x-none" smtClean="0">
              <a:latin typeface="Times New Roman"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p:cNvSpPr>
            <a:spLocks noGrp="1" noRot="1" noChangeAspect="1" noTextEdit="1"/>
          </p:cNvSpPr>
          <p:nvPr>
            <p:ph type="sldImg"/>
          </p:nvPr>
        </p:nvSpPr>
        <p:spPr>
          <a:ln/>
        </p:spPr>
      </p:sp>
      <p:sp>
        <p:nvSpPr>
          <p:cNvPr id="1741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pt-BR" altLang="x-none" smtClean="0">
                <a:latin typeface="Times New Roman" charset="0"/>
                <a:ea typeface="ＭＳ Ｐゴシック" charset="-128"/>
              </a:rPr>
              <a:t>This one defines the mais characteristics of CRN</a:t>
            </a:r>
          </a:p>
          <a:p>
            <a:endParaRPr lang="pt-BR" altLang="x-none" smtClean="0">
              <a:latin typeface="Times New Roman" charset="0"/>
              <a:ea typeface="ＭＳ Ｐゴシック" charset="-128"/>
            </a:endParaRPr>
          </a:p>
          <a:p>
            <a:r>
              <a:rPr lang="pt-BR" altLang="x-none" smtClean="0">
                <a:latin typeface="Times New Roman" charset="0"/>
                <a:ea typeface="ＭＳ Ｐゴシック" charset="-128"/>
              </a:rPr>
              <a:t>The focus of this work is cognitive radio ad hoc networks</a:t>
            </a:r>
          </a:p>
        </p:txBody>
      </p:sp>
      <p:sp>
        <p:nvSpPr>
          <p:cNvPr id="1741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9pPr>
          </a:lstStyle>
          <a:p>
            <a:pPr eaLnBrk="1"/>
            <a:fld id="{02493168-C10C-44CE-8EE0-7EEFF4C7E4A0}" type="slidenum">
              <a:rPr lang="pt-BR" altLang="x-none">
                <a:solidFill>
                  <a:srgbClr val="000000"/>
                </a:solidFill>
                <a:latin typeface="Times New Roman" charset="0"/>
              </a:rPr>
              <a:pPr eaLnBrk="1"/>
              <a:t>4</a:t>
            </a:fld>
            <a:endParaRPr lang="pt-BR" altLang="x-none">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p:cNvSpPr>
            <a:spLocks noGrp="1" noRot="1" noChangeAspect="1" noTextEdit="1"/>
          </p:cNvSpPr>
          <p:nvPr>
            <p:ph type="sldImg"/>
          </p:nvPr>
        </p:nvSpPr>
        <p:spPr>
          <a:ln/>
        </p:spPr>
      </p:sp>
      <p:sp>
        <p:nvSpPr>
          <p:cNvPr id="1741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pt-BR" altLang="x-none" dirty="0" smtClean="0">
                <a:latin typeface="Times New Roman" charset="0"/>
                <a:ea typeface="ＭＳ Ｐゴシック" charset="-128"/>
              </a:rPr>
              <a:t>Anotação</a:t>
            </a:r>
            <a:r>
              <a:rPr lang="pt-BR" altLang="x-none" baseline="0" dirty="0" smtClean="0">
                <a:latin typeface="Times New Roman" charset="0"/>
                <a:ea typeface="ＭＳ Ｐゴシック" charset="-128"/>
              </a:rPr>
              <a:t> de dados: enviar mais detalhes (localização e estado) além de apenas notificar que algo relacionado a fogo foi detectado</a:t>
            </a:r>
            <a:endParaRPr lang="pt-BR" altLang="x-none" dirty="0" smtClean="0">
              <a:latin typeface="Times New Roman" charset="0"/>
              <a:ea typeface="ＭＳ Ｐゴシック" charset="-128"/>
            </a:endParaRPr>
          </a:p>
          <a:p>
            <a:endParaRPr lang="pt-BR" altLang="x-none" dirty="0" smtClean="0">
              <a:latin typeface="Times New Roman" charset="0"/>
              <a:ea typeface="ＭＳ Ｐゴシック" charset="-128"/>
            </a:endParaRPr>
          </a:p>
          <a:p>
            <a:r>
              <a:rPr lang="pt-BR" altLang="x-none" dirty="0" smtClean="0">
                <a:latin typeface="Times New Roman" charset="0"/>
                <a:ea typeface="ＭＳ Ｐゴシック" charset="-128"/>
              </a:rPr>
              <a:t>The </a:t>
            </a:r>
            <a:r>
              <a:rPr lang="pt-BR" altLang="x-none" dirty="0" err="1" smtClean="0">
                <a:latin typeface="Times New Roman" charset="0"/>
                <a:ea typeface="ＭＳ Ｐゴシック" charset="-128"/>
              </a:rPr>
              <a:t>focus</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of</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this</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work</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is</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cognitive</a:t>
            </a:r>
            <a:r>
              <a:rPr lang="pt-BR" altLang="x-none" dirty="0" smtClean="0">
                <a:latin typeface="Times New Roman" charset="0"/>
                <a:ea typeface="ＭＳ Ｐゴシック" charset="-128"/>
              </a:rPr>
              <a:t> radio ad hoc networks</a:t>
            </a:r>
          </a:p>
        </p:txBody>
      </p:sp>
      <p:sp>
        <p:nvSpPr>
          <p:cNvPr id="1741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9pPr>
          </a:lstStyle>
          <a:p>
            <a:pPr eaLnBrk="1"/>
            <a:fld id="{02493168-C10C-44CE-8EE0-7EEFF4C7E4A0}" type="slidenum">
              <a:rPr lang="pt-BR" altLang="x-none">
                <a:solidFill>
                  <a:srgbClr val="000000"/>
                </a:solidFill>
                <a:latin typeface="Times New Roman" charset="0"/>
              </a:rPr>
              <a:pPr eaLnBrk="1"/>
              <a:t>5</a:t>
            </a:fld>
            <a:endParaRPr lang="pt-BR" altLang="x-none">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p:cNvSpPr>
            <a:spLocks noGrp="1" noRot="1" noChangeAspect="1" noTextEdit="1"/>
          </p:cNvSpPr>
          <p:nvPr>
            <p:ph type="sldImg"/>
          </p:nvPr>
        </p:nvSpPr>
        <p:spPr>
          <a:ln/>
        </p:spPr>
      </p:sp>
      <p:sp>
        <p:nvSpPr>
          <p:cNvPr id="1741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pt-BR" altLang="x-none" dirty="0" smtClean="0">
                <a:latin typeface="Times New Roman" charset="0"/>
                <a:ea typeface="ＭＳ Ｐゴシック" charset="-128"/>
              </a:rPr>
              <a:t>Anotação</a:t>
            </a:r>
            <a:r>
              <a:rPr lang="pt-BR" altLang="x-none" baseline="0" dirty="0" smtClean="0">
                <a:latin typeface="Times New Roman" charset="0"/>
                <a:ea typeface="ＭＳ Ｐゴシック" charset="-128"/>
              </a:rPr>
              <a:t> de dados: enviar mais detalhes (localização e estado) além de apenas notificar que algo relacionado a fogo foi detectado</a:t>
            </a:r>
            <a:endParaRPr lang="pt-BR" altLang="x-none" dirty="0" smtClean="0">
              <a:latin typeface="Times New Roman" charset="0"/>
              <a:ea typeface="ＭＳ Ｐゴシック" charset="-128"/>
            </a:endParaRPr>
          </a:p>
          <a:p>
            <a:endParaRPr lang="pt-BR" altLang="x-none" dirty="0" smtClean="0">
              <a:latin typeface="Times New Roman" charset="0"/>
              <a:ea typeface="ＭＳ Ｐゴシック" charset="-128"/>
            </a:endParaRPr>
          </a:p>
          <a:p>
            <a:r>
              <a:rPr lang="pt-BR" altLang="x-none" dirty="0" smtClean="0">
                <a:latin typeface="Times New Roman" charset="0"/>
                <a:ea typeface="ＭＳ Ｐゴシック" charset="-128"/>
              </a:rPr>
              <a:t>The </a:t>
            </a:r>
            <a:r>
              <a:rPr lang="pt-BR" altLang="x-none" dirty="0" err="1" smtClean="0">
                <a:latin typeface="Times New Roman" charset="0"/>
                <a:ea typeface="ＭＳ Ｐゴシック" charset="-128"/>
              </a:rPr>
              <a:t>focus</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of</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this</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work</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is</a:t>
            </a:r>
            <a:r>
              <a:rPr lang="pt-BR" altLang="x-none" dirty="0" smtClean="0">
                <a:latin typeface="Times New Roman" charset="0"/>
                <a:ea typeface="ＭＳ Ｐゴシック" charset="-128"/>
              </a:rPr>
              <a:t> </a:t>
            </a:r>
            <a:r>
              <a:rPr lang="pt-BR" altLang="x-none" dirty="0" err="1" smtClean="0">
                <a:latin typeface="Times New Roman" charset="0"/>
                <a:ea typeface="ＭＳ Ｐゴシック" charset="-128"/>
              </a:rPr>
              <a:t>cognitive</a:t>
            </a:r>
            <a:r>
              <a:rPr lang="pt-BR" altLang="x-none" dirty="0" smtClean="0">
                <a:latin typeface="Times New Roman" charset="0"/>
                <a:ea typeface="ＭＳ Ｐゴシック" charset="-128"/>
              </a:rPr>
              <a:t> radio ad hoc networks</a:t>
            </a:r>
          </a:p>
        </p:txBody>
      </p:sp>
      <p:sp>
        <p:nvSpPr>
          <p:cNvPr id="1741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9pPr>
          </a:lstStyle>
          <a:p>
            <a:pPr eaLnBrk="1"/>
            <a:fld id="{02493168-C10C-44CE-8EE0-7EEFF4C7E4A0}" type="slidenum">
              <a:rPr lang="pt-BR" altLang="x-none">
                <a:solidFill>
                  <a:srgbClr val="000000"/>
                </a:solidFill>
                <a:latin typeface="Times New Roman" charset="0"/>
              </a:rPr>
              <a:pPr eaLnBrk="1"/>
              <a:t>6</a:t>
            </a:fld>
            <a:endParaRPr lang="pt-BR" altLang="x-none">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p:cNvSpPr>
            <a:spLocks noGrp="1" noRot="1" noChangeAspect="1" noTextEdit="1"/>
          </p:cNvSpPr>
          <p:nvPr>
            <p:ph type="sldImg"/>
          </p:nvPr>
        </p:nvSpPr>
        <p:spPr>
          <a:ln/>
        </p:spPr>
      </p:sp>
      <p:sp>
        <p:nvSpPr>
          <p:cNvPr id="1741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pt-BR" altLang="x-none" smtClean="0">
                <a:latin typeface="Times New Roman" charset="0"/>
                <a:ea typeface="ＭＳ Ｐゴシック" charset="-128"/>
              </a:rPr>
              <a:t>This one defines the mais characteristics of CRN</a:t>
            </a:r>
          </a:p>
          <a:p>
            <a:endParaRPr lang="pt-BR" altLang="x-none" smtClean="0">
              <a:latin typeface="Times New Roman" charset="0"/>
              <a:ea typeface="ＭＳ Ｐゴシック" charset="-128"/>
            </a:endParaRPr>
          </a:p>
          <a:p>
            <a:r>
              <a:rPr lang="pt-BR" altLang="x-none" smtClean="0">
                <a:latin typeface="Times New Roman" charset="0"/>
                <a:ea typeface="ＭＳ Ｐゴシック" charset="-128"/>
              </a:rPr>
              <a:t>The focus of this work is cognitive radio ad hoc networks</a:t>
            </a:r>
          </a:p>
        </p:txBody>
      </p:sp>
      <p:sp>
        <p:nvSpPr>
          <p:cNvPr id="1741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9pPr>
          </a:lstStyle>
          <a:p>
            <a:pPr eaLnBrk="1"/>
            <a:fld id="{02493168-C10C-44CE-8EE0-7EEFF4C7E4A0}" type="slidenum">
              <a:rPr lang="pt-BR" altLang="x-none">
                <a:solidFill>
                  <a:srgbClr val="000000"/>
                </a:solidFill>
                <a:latin typeface="Times New Roman" charset="0"/>
              </a:rPr>
              <a:pPr eaLnBrk="1"/>
              <a:t>7</a:t>
            </a:fld>
            <a:endParaRPr lang="pt-BR" altLang="x-none">
              <a:solidFill>
                <a:srgbClr val="000000"/>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p:cNvSpPr>
            <a:spLocks noGrp="1" noRot="1" noChangeAspect="1" noTextEdit="1"/>
          </p:cNvSpPr>
          <p:nvPr>
            <p:ph type="sldImg"/>
          </p:nvPr>
        </p:nvSpPr>
        <p:spPr>
          <a:ln/>
        </p:spPr>
      </p:sp>
      <p:sp>
        <p:nvSpPr>
          <p:cNvPr id="1741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pt-BR" altLang="x-none" smtClean="0">
                <a:latin typeface="Times New Roman" charset="0"/>
                <a:ea typeface="ＭＳ Ｐゴシック" charset="-128"/>
              </a:rPr>
              <a:t>This one defines the mais characteristics of CRN</a:t>
            </a:r>
          </a:p>
          <a:p>
            <a:endParaRPr lang="pt-BR" altLang="x-none" smtClean="0">
              <a:latin typeface="Times New Roman" charset="0"/>
              <a:ea typeface="ＭＳ Ｐゴシック" charset="-128"/>
            </a:endParaRPr>
          </a:p>
          <a:p>
            <a:r>
              <a:rPr lang="pt-BR" altLang="x-none" smtClean="0">
                <a:latin typeface="Times New Roman" charset="0"/>
                <a:ea typeface="ＭＳ Ｐゴシック" charset="-128"/>
              </a:rPr>
              <a:t>The focus of this work is cognitive radio ad hoc networks</a:t>
            </a:r>
          </a:p>
        </p:txBody>
      </p:sp>
      <p:sp>
        <p:nvSpPr>
          <p:cNvPr id="1741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9pPr>
          </a:lstStyle>
          <a:p>
            <a:pPr eaLnBrk="1"/>
            <a:fld id="{02493168-C10C-44CE-8EE0-7EEFF4C7E4A0}" type="slidenum">
              <a:rPr lang="pt-BR" altLang="x-none">
                <a:solidFill>
                  <a:srgbClr val="000000"/>
                </a:solidFill>
                <a:latin typeface="Times New Roman" charset="0"/>
              </a:rPr>
              <a:pPr eaLnBrk="1"/>
              <a:t>8</a:t>
            </a:fld>
            <a:endParaRPr lang="pt-BR" altLang="x-none">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p:cNvSpPr>
            <a:spLocks noGrp="1" noRot="1" noChangeAspect="1" noTextEdit="1"/>
          </p:cNvSpPr>
          <p:nvPr>
            <p:ph type="sldImg"/>
          </p:nvPr>
        </p:nvSpPr>
        <p:spPr>
          <a:ln/>
        </p:spPr>
      </p:sp>
      <p:sp>
        <p:nvSpPr>
          <p:cNvPr id="1741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pt-BR" altLang="x-none" smtClean="0">
                <a:latin typeface="Times New Roman" charset="0"/>
                <a:ea typeface="ＭＳ Ｐゴシック" charset="-128"/>
              </a:rPr>
              <a:t>This one defines the mais characteristics of CRN</a:t>
            </a:r>
          </a:p>
          <a:p>
            <a:endParaRPr lang="pt-BR" altLang="x-none" smtClean="0">
              <a:latin typeface="Times New Roman" charset="0"/>
              <a:ea typeface="ＭＳ Ｐゴシック" charset="-128"/>
            </a:endParaRPr>
          </a:p>
          <a:p>
            <a:r>
              <a:rPr lang="pt-BR" altLang="x-none" smtClean="0">
                <a:latin typeface="Times New Roman" charset="0"/>
                <a:ea typeface="ＭＳ Ｐゴシック" charset="-128"/>
              </a:rPr>
              <a:t>The focus of this work is cognitive radio ad hoc networks</a:t>
            </a:r>
          </a:p>
        </p:txBody>
      </p:sp>
      <p:sp>
        <p:nvSpPr>
          <p:cNvPr id="1741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solidFill>
                  <a:schemeClr val="tx1"/>
                </a:solidFill>
                <a:latin typeface="Arial" charset="0"/>
                <a:ea typeface="ＭＳ Ｐゴシック" charset="-128"/>
              </a:defRPr>
            </a:lvl9pPr>
          </a:lstStyle>
          <a:p>
            <a:pPr eaLnBrk="1"/>
            <a:fld id="{02493168-C10C-44CE-8EE0-7EEFF4C7E4A0}" type="slidenum">
              <a:rPr lang="pt-BR" altLang="x-none">
                <a:solidFill>
                  <a:srgbClr val="000000"/>
                </a:solidFill>
                <a:latin typeface="Times New Roman" charset="0"/>
              </a:rPr>
              <a:pPr eaLnBrk="1"/>
              <a:t>13</a:t>
            </a:fld>
            <a:endParaRPr lang="pt-BR" altLang="x-none">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9144000" cy="3662363"/>
          </a:xfrm>
          <a:prstGeom prst="rect">
            <a:avLst/>
          </a:prstGeom>
          <a:solidFill>
            <a:schemeClr val="accent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5" name="Rectangle 13"/>
          <p:cNvSpPr>
            <a:spLocks noChangeArrowheads="1"/>
          </p:cNvSpPr>
          <p:nvPr/>
        </p:nvSpPr>
        <p:spPr bwMode="auto">
          <a:xfrm>
            <a:off x="0" y="6605588"/>
            <a:ext cx="9139238" cy="2778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6" name="Rectangle 14"/>
          <p:cNvSpPr>
            <a:spLocks noChangeArrowheads="1"/>
          </p:cNvSpPr>
          <p:nvPr/>
        </p:nvSpPr>
        <p:spPr bwMode="auto">
          <a:xfrm>
            <a:off x="0" y="3617913"/>
            <a:ext cx="9147175"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4102" name="Rectangle 6"/>
          <p:cNvSpPr>
            <a:spLocks noGrp="1" noChangeArrowheads="1"/>
          </p:cNvSpPr>
          <p:nvPr>
            <p:ph type="ctrTitle"/>
          </p:nvPr>
        </p:nvSpPr>
        <p:spPr>
          <a:xfrm>
            <a:off x="468313" y="1773238"/>
            <a:ext cx="7989887" cy="1655762"/>
          </a:xfrm>
        </p:spPr>
        <p:txBody>
          <a:bodyPr/>
          <a:lstStyle>
            <a:lvl1pPr>
              <a:defRPr/>
            </a:lvl1pPr>
          </a:lstStyle>
          <a:p>
            <a:pPr lvl="0"/>
            <a:r>
              <a:rPr lang="en-US" noProof="0" smtClean="0"/>
              <a:t>Click to edit Master title style</a:t>
            </a:r>
          </a:p>
        </p:txBody>
      </p:sp>
      <p:sp>
        <p:nvSpPr>
          <p:cNvPr id="4103" name="Rectangle 7"/>
          <p:cNvSpPr>
            <a:spLocks noGrp="1" noChangeArrowheads="1"/>
          </p:cNvSpPr>
          <p:nvPr>
            <p:ph type="subTitle" idx="1"/>
          </p:nvPr>
        </p:nvSpPr>
        <p:spPr>
          <a:xfrm>
            <a:off x="468313" y="3886200"/>
            <a:ext cx="7304087" cy="1752600"/>
          </a:xfrm>
        </p:spPr>
        <p:txBody>
          <a:bodyPr/>
          <a:lstStyle>
            <a:lvl1pPr marL="0" indent="0">
              <a:buFontTx/>
              <a:buNone/>
              <a:defRPr/>
            </a:lvl1pPr>
          </a:lstStyle>
          <a:p>
            <a:pPr lvl="0"/>
            <a:r>
              <a:rPr lang="en-US" noProof="0" smtClean="0"/>
              <a:t>Click to edit Master subtitle style</a:t>
            </a:r>
          </a:p>
        </p:txBody>
      </p:sp>
      <p:sp>
        <p:nvSpPr>
          <p:cNvPr id="7" name="Rectangle 11"/>
          <p:cNvSpPr>
            <a:spLocks noGrp="1" noChangeArrowheads="1"/>
          </p:cNvSpPr>
          <p:nvPr>
            <p:ph type="dt" sz="half" idx="10"/>
          </p:nvPr>
        </p:nvSpPr>
        <p:spPr>
          <a:xfrm>
            <a:off x="457200" y="6605588"/>
            <a:ext cx="2133600" cy="279400"/>
          </a:xfrm>
        </p:spPr>
        <p:txBody>
          <a:bodyPr/>
          <a:lstStyle>
            <a:lvl1pPr>
              <a:defRPr smtClean="0"/>
            </a:lvl1pPr>
          </a:lstStyle>
          <a:p>
            <a:pPr>
              <a:defRPr/>
            </a:pPr>
            <a:r>
              <a:rPr lang="pt-BR" smtClean="0"/>
              <a:t>14/10/2015</a:t>
            </a:r>
            <a:endParaRPr lang="en-US"/>
          </a:p>
        </p:txBody>
      </p:sp>
      <p:sp>
        <p:nvSpPr>
          <p:cNvPr id="8" name="Rectangle 12"/>
          <p:cNvSpPr>
            <a:spLocks noGrp="1" noChangeArrowheads="1"/>
          </p:cNvSpPr>
          <p:nvPr>
            <p:ph type="ftr" sz="quarter" idx="11"/>
          </p:nvPr>
        </p:nvSpPr>
        <p:spPr>
          <a:xfrm>
            <a:off x="3124200" y="6605588"/>
            <a:ext cx="2895600" cy="279400"/>
          </a:xfrm>
        </p:spPr>
        <p:txBody>
          <a:bodyPr/>
          <a:lstStyle>
            <a:lvl1pPr>
              <a:defRPr smtClean="0"/>
            </a:lvl1pPr>
          </a:lstStyle>
          <a:p>
            <a:pPr>
              <a:defRPr/>
            </a:pPr>
            <a:r>
              <a:rPr lang="en-US"/>
              <a:t>www.nr2.ufpr.br</a:t>
            </a:r>
          </a:p>
        </p:txBody>
      </p:sp>
      <p:sp>
        <p:nvSpPr>
          <p:cNvPr id="9" name="Rectangle 13"/>
          <p:cNvSpPr>
            <a:spLocks noGrp="1" noChangeArrowheads="1"/>
          </p:cNvSpPr>
          <p:nvPr>
            <p:ph type="sldNum" sz="quarter" idx="12"/>
          </p:nvPr>
        </p:nvSpPr>
        <p:spPr>
          <a:xfrm>
            <a:off x="6553200" y="6605588"/>
            <a:ext cx="2133600" cy="279400"/>
          </a:xfrm>
        </p:spPr>
        <p:txBody>
          <a:bodyPr/>
          <a:lstStyle>
            <a:lvl1pPr>
              <a:defRPr smtClean="0"/>
            </a:lvl1pPr>
          </a:lstStyle>
          <a:p>
            <a:pPr>
              <a:defRPr/>
            </a:pPr>
            <a:fld id="{57B5805A-DAB8-4E54-B5F4-1125A13040A3}" type="slidenum">
              <a:rPr lang="en-US" altLang="x-none"/>
              <a:pPr>
                <a:defRPr/>
              </a:pPr>
              <a:t>‹nº›</a:t>
            </a:fld>
            <a:endParaRPr lang="en-US" altLang="x-none"/>
          </a:p>
        </p:txBody>
      </p:sp>
    </p:spTree>
    <p:extLst>
      <p:ext uri="{BB962C8B-B14F-4D97-AF65-F5344CB8AC3E}">
        <p14:creationId xmlns:p14="http://schemas.microsoft.com/office/powerpoint/2010/main" val="97165557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6CE1467F-A69C-4164-BFD2-D48EABC7040E}"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391721343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60350"/>
            <a:ext cx="2071688" cy="583247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60350"/>
            <a:ext cx="6067425" cy="583247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E8C22115-ABD8-48FF-8AE5-7F5885779BEE}"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5630364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x-none" smtClean="0"/>
              <a:t>Click to edit Master title style</a:t>
            </a:r>
            <a:endParaRPr lang="en-US"/>
          </a:p>
        </p:txBody>
      </p:sp>
      <p:sp>
        <p:nvSpPr>
          <p:cNvPr id="3" name="Table Placeholder 2"/>
          <p:cNvSpPr>
            <a:spLocks noGrp="1"/>
          </p:cNvSpPr>
          <p:nvPr>
            <p:ph type="tbl" idx="1"/>
          </p:nvPr>
        </p:nvSpPr>
        <p:spPr>
          <a:xfrm>
            <a:off x="457200" y="1484313"/>
            <a:ext cx="8291513" cy="4608512"/>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A8918425-58B7-4516-87F1-8C7F7DB793D1}"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29725806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x-none" smtClean="0"/>
              <a:t>Click to edit Master title style</a:t>
            </a:r>
            <a:endParaRPr lang="en-US"/>
          </a:p>
        </p:txBody>
      </p:sp>
      <p:sp>
        <p:nvSpPr>
          <p:cNvPr id="3" name="Chart Placeholder 2"/>
          <p:cNvSpPr>
            <a:spLocks noGrp="1"/>
          </p:cNvSpPr>
          <p:nvPr>
            <p:ph type="chart" idx="1"/>
          </p:nvPr>
        </p:nvSpPr>
        <p:spPr>
          <a:xfrm>
            <a:off x="457200" y="1484313"/>
            <a:ext cx="8291513" cy="4608512"/>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88C38341-F02D-472C-932D-9D13458CA371}"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81901597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x-none" smtClean="0"/>
              <a:t>Click to edit Master title style</a:t>
            </a:r>
            <a:endParaRPr lang="en-US"/>
          </a:p>
        </p:txBody>
      </p:sp>
      <p:sp>
        <p:nvSpPr>
          <p:cNvPr id="3" name="Text Placeholder 2"/>
          <p:cNvSpPr>
            <a:spLocks noGrp="1"/>
          </p:cNvSpPr>
          <p:nvPr>
            <p:ph type="body" sz="half" idx="1"/>
          </p:nvPr>
        </p:nvSpPr>
        <p:spPr>
          <a:xfrm>
            <a:off x="457200" y="1484313"/>
            <a:ext cx="4068763" cy="460851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78363" y="1484313"/>
            <a:ext cx="4070350" cy="460851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6" name="Rectangle 6"/>
          <p:cNvSpPr>
            <a:spLocks noGrp="1" noChangeArrowheads="1"/>
          </p:cNvSpPr>
          <p:nvPr>
            <p:ph type="sldNum" sz="quarter" idx="11"/>
          </p:nvPr>
        </p:nvSpPr>
        <p:spPr>
          <a:ln/>
        </p:spPr>
        <p:txBody>
          <a:bodyPr/>
          <a:lstStyle>
            <a:lvl1pPr>
              <a:defRPr/>
            </a:lvl1pPr>
          </a:lstStyle>
          <a:p>
            <a:pPr>
              <a:defRPr/>
            </a:pPr>
            <a:fld id="{64869F02-AF38-47E5-AC2C-A57EADE947FA}" type="slidenum">
              <a:rPr lang="en-US" altLang="x-none"/>
              <a:pPr>
                <a:defRPr/>
              </a:pPr>
              <a:t>‹nº›</a:t>
            </a:fld>
            <a:endParaRPr lang="en-US" altLang="x-none"/>
          </a:p>
        </p:txBody>
      </p:sp>
      <p:sp>
        <p:nvSpPr>
          <p:cNvPr id="7"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60363675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9144000" cy="3662363"/>
          </a:xfrm>
          <a:prstGeom prst="rect">
            <a:avLst/>
          </a:prstGeom>
          <a:solidFill>
            <a:schemeClr val="accent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5" name="Rectangle 12"/>
          <p:cNvSpPr>
            <a:spLocks noChangeArrowheads="1"/>
          </p:cNvSpPr>
          <p:nvPr/>
        </p:nvSpPr>
        <p:spPr bwMode="auto">
          <a:xfrm>
            <a:off x="0" y="6605588"/>
            <a:ext cx="9139238" cy="2778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6" name="Rectangle 13"/>
          <p:cNvSpPr>
            <a:spLocks noChangeArrowheads="1"/>
          </p:cNvSpPr>
          <p:nvPr/>
        </p:nvSpPr>
        <p:spPr bwMode="auto">
          <a:xfrm>
            <a:off x="0" y="3617913"/>
            <a:ext cx="9147175"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4102" name="Rectangle 6"/>
          <p:cNvSpPr>
            <a:spLocks noGrp="1" noChangeArrowheads="1"/>
          </p:cNvSpPr>
          <p:nvPr>
            <p:ph type="ctrTitle"/>
          </p:nvPr>
        </p:nvSpPr>
        <p:spPr>
          <a:xfrm>
            <a:off x="468313" y="1773238"/>
            <a:ext cx="7989887" cy="1655762"/>
          </a:xfrm>
        </p:spPr>
        <p:txBody>
          <a:bodyPr/>
          <a:lstStyle>
            <a:lvl1pPr>
              <a:defRPr/>
            </a:lvl1pPr>
          </a:lstStyle>
          <a:p>
            <a:pPr lvl="0"/>
            <a:r>
              <a:rPr lang="en-US" noProof="0" smtClean="0"/>
              <a:t>Click to edit Master title style</a:t>
            </a:r>
          </a:p>
        </p:txBody>
      </p:sp>
      <p:sp>
        <p:nvSpPr>
          <p:cNvPr id="4103" name="Rectangle 7"/>
          <p:cNvSpPr>
            <a:spLocks noGrp="1" noChangeArrowheads="1"/>
          </p:cNvSpPr>
          <p:nvPr>
            <p:ph type="subTitle" idx="1"/>
          </p:nvPr>
        </p:nvSpPr>
        <p:spPr>
          <a:xfrm>
            <a:off x="468313" y="3886200"/>
            <a:ext cx="7304087" cy="1752600"/>
          </a:xfrm>
        </p:spPr>
        <p:txBody>
          <a:bodyPr/>
          <a:lstStyle>
            <a:lvl1pPr marL="0" indent="0">
              <a:buFontTx/>
              <a:buNone/>
              <a:defRPr/>
            </a:lvl1pPr>
          </a:lstStyle>
          <a:p>
            <a:pPr lvl="0"/>
            <a:r>
              <a:rPr lang="en-US" noProof="0" smtClean="0"/>
              <a:t>Click to edit Master subtitle style</a:t>
            </a:r>
          </a:p>
        </p:txBody>
      </p:sp>
      <p:sp>
        <p:nvSpPr>
          <p:cNvPr id="7" name="Rectangle 11"/>
          <p:cNvSpPr>
            <a:spLocks noGrp="1" noChangeArrowheads="1"/>
          </p:cNvSpPr>
          <p:nvPr>
            <p:ph type="dt" sz="half" idx="10"/>
          </p:nvPr>
        </p:nvSpPr>
        <p:spPr>
          <a:xfrm>
            <a:off x="457200" y="6605588"/>
            <a:ext cx="2133600" cy="279400"/>
          </a:xfrm>
        </p:spPr>
        <p:txBody>
          <a:bodyPr/>
          <a:lstStyle>
            <a:lvl1pPr>
              <a:defRPr smtClean="0"/>
            </a:lvl1pPr>
          </a:lstStyle>
          <a:p>
            <a:pPr>
              <a:defRPr/>
            </a:pPr>
            <a:r>
              <a:rPr lang="pt-BR" smtClean="0"/>
              <a:t>14/10/2015</a:t>
            </a:r>
            <a:endParaRPr lang="en-US"/>
          </a:p>
        </p:txBody>
      </p:sp>
      <p:sp>
        <p:nvSpPr>
          <p:cNvPr id="8" name="Rectangle 12"/>
          <p:cNvSpPr>
            <a:spLocks noGrp="1" noChangeArrowheads="1"/>
          </p:cNvSpPr>
          <p:nvPr>
            <p:ph type="ftr" sz="quarter" idx="11"/>
          </p:nvPr>
        </p:nvSpPr>
        <p:spPr>
          <a:xfrm>
            <a:off x="3124200" y="6605588"/>
            <a:ext cx="2895600" cy="279400"/>
          </a:xfrm>
        </p:spPr>
        <p:txBody>
          <a:bodyPr/>
          <a:lstStyle>
            <a:lvl1pPr>
              <a:defRPr smtClean="0"/>
            </a:lvl1pPr>
          </a:lstStyle>
          <a:p>
            <a:pPr>
              <a:defRPr/>
            </a:pPr>
            <a:r>
              <a:rPr lang="en-US"/>
              <a:t>www.nr2.ufpr.br</a:t>
            </a:r>
          </a:p>
        </p:txBody>
      </p:sp>
      <p:sp>
        <p:nvSpPr>
          <p:cNvPr id="9" name="Rectangle 13"/>
          <p:cNvSpPr>
            <a:spLocks noGrp="1" noChangeArrowheads="1"/>
          </p:cNvSpPr>
          <p:nvPr>
            <p:ph type="sldNum" sz="quarter" idx="12"/>
          </p:nvPr>
        </p:nvSpPr>
        <p:spPr>
          <a:xfrm>
            <a:off x="6553200" y="6605588"/>
            <a:ext cx="2133600" cy="279400"/>
          </a:xfrm>
        </p:spPr>
        <p:txBody>
          <a:bodyPr/>
          <a:lstStyle>
            <a:lvl1pPr>
              <a:defRPr smtClean="0"/>
            </a:lvl1pPr>
          </a:lstStyle>
          <a:p>
            <a:pPr>
              <a:defRPr/>
            </a:pPr>
            <a:fld id="{9083A3C0-A5E6-4DA0-AA28-81573A1DDA62}" type="slidenum">
              <a:rPr lang="en-US" altLang="x-none"/>
              <a:pPr>
                <a:defRPr/>
              </a:pPr>
              <a:t>‹nº›</a:t>
            </a:fld>
            <a:endParaRPr lang="en-US" altLang="x-none"/>
          </a:p>
        </p:txBody>
      </p:sp>
    </p:spTree>
    <p:extLst>
      <p:ext uri="{BB962C8B-B14F-4D97-AF65-F5344CB8AC3E}">
        <p14:creationId xmlns:p14="http://schemas.microsoft.com/office/powerpoint/2010/main" val="69754214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a:spLocks noChangeArrowheads="1"/>
          </p:cNvSpPr>
          <p:nvPr/>
        </p:nvSpPr>
        <p:spPr bwMode="auto">
          <a:xfrm>
            <a:off x="0" y="6524625"/>
            <a:ext cx="9151938"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5" name="Rectangle 12"/>
          <p:cNvSpPr>
            <a:spLocks noChangeArrowheads="1"/>
          </p:cNvSpPr>
          <p:nvPr/>
        </p:nvSpPr>
        <p:spPr bwMode="auto">
          <a:xfrm>
            <a:off x="0" y="6777038"/>
            <a:ext cx="9139238" cy="80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altLang="x-none" sz="1500" b="1">
              <a:solidFill>
                <a:srgbClr val="0A141F"/>
              </a:solidFill>
            </a:endParaRPr>
          </a:p>
        </p:txBody>
      </p:sp>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Rectangle 4"/>
          <p:cNvSpPr>
            <a:spLocks noGrp="1" noChangeArrowheads="1"/>
          </p:cNvSpPr>
          <p:nvPr>
            <p:ph type="dt" sz="half" idx="10"/>
          </p:nvPr>
        </p:nvSpPr>
        <p:spPr/>
        <p:txBody>
          <a:bodyPr/>
          <a:lstStyle>
            <a:lvl1pPr>
              <a:defRPr smtClean="0"/>
            </a:lvl1pPr>
          </a:lstStyle>
          <a:p>
            <a:pPr>
              <a:defRPr/>
            </a:pPr>
            <a:r>
              <a:rPr lang="pt-BR" smtClean="0"/>
              <a:t>14/10/2015</a:t>
            </a:r>
            <a:endParaRPr lang="en-US"/>
          </a:p>
        </p:txBody>
      </p:sp>
      <p:sp>
        <p:nvSpPr>
          <p:cNvPr id="7" name="Rectangle 5"/>
          <p:cNvSpPr>
            <a:spLocks noGrp="1" noChangeArrowheads="1"/>
          </p:cNvSpPr>
          <p:nvPr>
            <p:ph type="ftr" sz="quarter" idx="11"/>
          </p:nvPr>
        </p:nvSpPr>
        <p:spPr/>
        <p:txBody>
          <a:bodyPr/>
          <a:lstStyle>
            <a:lvl1pPr algn="ctr">
              <a:defRPr sz="1400" smtClean="0">
                <a:cs typeface="Arial" charset="0"/>
              </a:defRPr>
            </a:lvl1pPr>
          </a:lstStyle>
          <a:p>
            <a:pPr>
              <a:defRPr/>
            </a:pPr>
            <a:r>
              <a:rPr lang="en-US"/>
              <a:t>www.nr2.ufpr.br</a:t>
            </a:r>
          </a:p>
        </p:txBody>
      </p:sp>
      <p:sp>
        <p:nvSpPr>
          <p:cNvPr id="8" name="Rectangle 6"/>
          <p:cNvSpPr>
            <a:spLocks noGrp="1" noChangeArrowheads="1"/>
          </p:cNvSpPr>
          <p:nvPr>
            <p:ph type="sldNum" sz="quarter" idx="12"/>
          </p:nvPr>
        </p:nvSpPr>
        <p:spPr/>
        <p:txBody>
          <a:bodyPr/>
          <a:lstStyle>
            <a:lvl1pPr>
              <a:defRPr smtClean="0"/>
            </a:lvl1pPr>
          </a:lstStyle>
          <a:p>
            <a:pPr>
              <a:defRPr/>
            </a:pPr>
            <a:fld id="{8F94802F-68AA-46F4-A0AF-ED97B01499EF}" type="slidenum">
              <a:rPr lang="en-US" altLang="x-none"/>
              <a:pPr>
                <a:defRPr/>
              </a:pPr>
              <a:t>‹nº›</a:t>
            </a:fld>
            <a:endParaRPr lang="en-US" altLang="x-none"/>
          </a:p>
        </p:txBody>
      </p:sp>
    </p:spTree>
    <p:extLst>
      <p:ext uri="{BB962C8B-B14F-4D97-AF65-F5344CB8AC3E}">
        <p14:creationId xmlns:p14="http://schemas.microsoft.com/office/powerpoint/2010/main" val="305883858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4716C988-0E22-4F0E-A6FF-5430FC9ECCC2}"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19121423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484313"/>
            <a:ext cx="406876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78363" y="1484313"/>
            <a:ext cx="40703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6" name="Rectangle 6"/>
          <p:cNvSpPr>
            <a:spLocks noGrp="1" noChangeArrowheads="1"/>
          </p:cNvSpPr>
          <p:nvPr>
            <p:ph type="sldNum" sz="quarter" idx="11"/>
          </p:nvPr>
        </p:nvSpPr>
        <p:spPr>
          <a:ln/>
        </p:spPr>
        <p:txBody>
          <a:bodyPr/>
          <a:lstStyle>
            <a:lvl1pPr>
              <a:defRPr/>
            </a:lvl1pPr>
          </a:lstStyle>
          <a:p>
            <a:pPr>
              <a:defRPr/>
            </a:pPr>
            <a:fld id="{0ECDF696-2275-461A-9EBA-2C26499E5DC2}" type="slidenum">
              <a:rPr lang="en-US" altLang="x-none"/>
              <a:pPr>
                <a:defRPr/>
              </a:pPr>
              <a:t>‹nº›</a:t>
            </a:fld>
            <a:endParaRPr lang="en-US" altLang="x-none"/>
          </a:p>
        </p:txBody>
      </p:sp>
      <p:sp>
        <p:nvSpPr>
          <p:cNvPr id="7"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1121654716"/>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8" name="Rectangle 6"/>
          <p:cNvSpPr>
            <a:spLocks noGrp="1" noChangeArrowheads="1"/>
          </p:cNvSpPr>
          <p:nvPr>
            <p:ph type="sldNum" sz="quarter" idx="11"/>
          </p:nvPr>
        </p:nvSpPr>
        <p:spPr>
          <a:ln/>
        </p:spPr>
        <p:txBody>
          <a:bodyPr/>
          <a:lstStyle>
            <a:lvl1pPr>
              <a:defRPr/>
            </a:lvl1pPr>
          </a:lstStyle>
          <a:p>
            <a:pPr>
              <a:defRPr/>
            </a:pPr>
            <a:fld id="{0E1E7E6C-A837-41DE-9E79-E40CABA98A80}" type="slidenum">
              <a:rPr lang="en-US" altLang="x-none"/>
              <a:pPr>
                <a:defRPr/>
              </a:pPr>
              <a:t>‹nº›</a:t>
            </a:fld>
            <a:endParaRPr lang="en-US" altLang="x-none"/>
          </a:p>
        </p:txBody>
      </p:sp>
      <p:sp>
        <p:nvSpPr>
          <p:cNvPr id="9"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352641551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a:spLocks noChangeArrowheads="1"/>
          </p:cNvSpPr>
          <p:nvPr/>
        </p:nvSpPr>
        <p:spPr bwMode="auto">
          <a:xfrm>
            <a:off x="0" y="6524625"/>
            <a:ext cx="9151938"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5" name="Rectangle 13"/>
          <p:cNvSpPr>
            <a:spLocks noChangeArrowheads="1"/>
          </p:cNvSpPr>
          <p:nvPr/>
        </p:nvSpPr>
        <p:spPr bwMode="auto">
          <a:xfrm>
            <a:off x="0" y="6777038"/>
            <a:ext cx="9139238" cy="80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altLang="x-none" sz="1500" b="1">
              <a:solidFill>
                <a:srgbClr val="0A141F"/>
              </a:solidFill>
            </a:endParaRPr>
          </a:p>
        </p:txBody>
      </p:sp>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Rectangle 4"/>
          <p:cNvSpPr>
            <a:spLocks noGrp="1" noChangeArrowheads="1"/>
          </p:cNvSpPr>
          <p:nvPr>
            <p:ph type="dt" sz="half" idx="10"/>
          </p:nvPr>
        </p:nvSpPr>
        <p:spPr/>
        <p:txBody>
          <a:bodyPr/>
          <a:lstStyle>
            <a:lvl1pPr>
              <a:defRPr smtClean="0"/>
            </a:lvl1pPr>
          </a:lstStyle>
          <a:p>
            <a:pPr>
              <a:defRPr/>
            </a:pPr>
            <a:r>
              <a:rPr lang="pt-BR" smtClean="0"/>
              <a:t>14/10/2015</a:t>
            </a:r>
            <a:endParaRPr lang="en-US"/>
          </a:p>
        </p:txBody>
      </p:sp>
      <p:sp>
        <p:nvSpPr>
          <p:cNvPr id="7" name="Rectangle 5"/>
          <p:cNvSpPr>
            <a:spLocks noGrp="1" noChangeArrowheads="1"/>
          </p:cNvSpPr>
          <p:nvPr>
            <p:ph type="ftr" sz="quarter" idx="11"/>
          </p:nvPr>
        </p:nvSpPr>
        <p:spPr/>
        <p:txBody>
          <a:bodyPr/>
          <a:lstStyle>
            <a:lvl1pPr algn="ctr">
              <a:defRPr sz="1400" smtClean="0">
                <a:cs typeface="Arial" charset="0"/>
              </a:defRPr>
            </a:lvl1pPr>
          </a:lstStyle>
          <a:p>
            <a:pPr>
              <a:defRPr/>
            </a:pPr>
            <a:r>
              <a:rPr lang="en-US"/>
              <a:t>www.nr2.ufpr.br</a:t>
            </a:r>
          </a:p>
        </p:txBody>
      </p:sp>
      <p:sp>
        <p:nvSpPr>
          <p:cNvPr id="8" name="Rectangle 6"/>
          <p:cNvSpPr>
            <a:spLocks noGrp="1" noChangeArrowheads="1"/>
          </p:cNvSpPr>
          <p:nvPr>
            <p:ph type="sldNum" sz="quarter" idx="12"/>
          </p:nvPr>
        </p:nvSpPr>
        <p:spPr/>
        <p:txBody>
          <a:bodyPr/>
          <a:lstStyle>
            <a:lvl1pPr>
              <a:defRPr smtClean="0"/>
            </a:lvl1pPr>
          </a:lstStyle>
          <a:p>
            <a:pPr>
              <a:defRPr/>
            </a:pPr>
            <a:fld id="{39852DE0-B11F-459D-A044-CF2A187714EF}" type="slidenum">
              <a:rPr lang="en-US" altLang="x-none"/>
              <a:pPr>
                <a:defRPr/>
              </a:pPr>
              <a:t>‹nº›</a:t>
            </a:fld>
            <a:endParaRPr lang="en-US" altLang="x-none"/>
          </a:p>
        </p:txBody>
      </p:sp>
    </p:spTree>
    <p:extLst>
      <p:ext uri="{BB962C8B-B14F-4D97-AF65-F5344CB8AC3E}">
        <p14:creationId xmlns:p14="http://schemas.microsoft.com/office/powerpoint/2010/main" val="1244652053"/>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4" name="Rectangle 6"/>
          <p:cNvSpPr>
            <a:spLocks noGrp="1" noChangeArrowheads="1"/>
          </p:cNvSpPr>
          <p:nvPr>
            <p:ph type="sldNum" sz="quarter" idx="11"/>
          </p:nvPr>
        </p:nvSpPr>
        <p:spPr>
          <a:ln/>
        </p:spPr>
        <p:txBody>
          <a:bodyPr/>
          <a:lstStyle>
            <a:lvl1pPr>
              <a:defRPr/>
            </a:lvl1pPr>
          </a:lstStyle>
          <a:p>
            <a:pPr>
              <a:defRPr/>
            </a:pPr>
            <a:fld id="{2D3E245E-F9AA-405C-8288-6A647AE2CC6F}" type="slidenum">
              <a:rPr lang="en-US" altLang="x-none"/>
              <a:pPr>
                <a:defRPr/>
              </a:pPr>
              <a:t>‹nº›</a:t>
            </a:fld>
            <a:endParaRPr lang="en-US" altLang="x-none"/>
          </a:p>
        </p:txBody>
      </p:sp>
      <p:sp>
        <p:nvSpPr>
          <p:cNvPr id="5"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336528809"/>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3" name="Rectangle 6"/>
          <p:cNvSpPr>
            <a:spLocks noGrp="1" noChangeArrowheads="1"/>
          </p:cNvSpPr>
          <p:nvPr>
            <p:ph type="sldNum" sz="quarter" idx="11"/>
          </p:nvPr>
        </p:nvSpPr>
        <p:spPr>
          <a:ln/>
        </p:spPr>
        <p:txBody>
          <a:bodyPr/>
          <a:lstStyle>
            <a:lvl1pPr>
              <a:defRPr/>
            </a:lvl1pPr>
          </a:lstStyle>
          <a:p>
            <a:pPr>
              <a:defRPr/>
            </a:pPr>
            <a:fld id="{709A1FFF-6B3B-4D9A-90B3-F1F3B8886C93}" type="slidenum">
              <a:rPr lang="en-US" altLang="x-none"/>
              <a:pPr>
                <a:defRPr/>
              </a:pPr>
              <a:t>‹nº›</a:t>
            </a:fld>
            <a:endParaRPr lang="en-US" altLang="x-none"/>
          </a:p>
        </p:txBody>
      </p:sp>
      <p:sp>
        <p:nvSpPr>
          <p:cNvPr id="4"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326491495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6" name="Rectangle 6"/>
          <p:cNvSpPr>
            <a:spLocks noGrp="1" noChangeArrowheads="1"/>
          </p:cNvSpPr>
          <p:nvPr>
            <p:ph type="sldNum" sz="quarter" idx="11"/>
          </p:nvPr>
        </p:nvSpPr>
        <p:spPr>
          <a:ln/>
        </p:spPr>
        <p:txBody>
          <a:bodyPr/>
          <a:lstStyle>
            <a:lvl1pPr>
              <a:defRPr/>
            </a:lvl1pPr>
          </a:lstStyle>
          <a:p>
            <a:pPr>
              <a:defRPr/>
            </a:pPr>
            <a:fld id="{119E58D8-97CC-46A6-A262-D38EB32BC7BF}" type="slidenum">
              <a:rPr lang="en-US" altLang="x-none"/>
              <a:pPr>
                <a:defRPr/>
              </a:pPr>
              <a:t>‹nº›</a:t>
            </a:fld>
            <a:endParaRPr lang="en-US" altLang="x-none"/>
          </a:p>
        </p:txBody>
      </p:sp>
      <p:sp>
        <p:nvSpPr>
          <p:cNvPr id="7"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1141118147"/>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6" name="Rectangle 6"/>
          <p:cNvSpPr>
            <a:spLocks noGrp="1" noChangeArrowheads="1"/>
          </p:cNvSpPr>
          <p:nvPr>
            <p:ph type="sldNum" sz="quarter" idx="11"/>
          </p:nvPr>
        </p:nvSpPr>
        <p:spPr>
          <a:ln/>
        </p:spPr>
        <p:txBody>
          <a:bodyPr/>
          <a:lstStyle>
            <a:lvl1pPr>
              <a:defRPr/>
            </a:lvl1pPr>
          </a:lstStyle>
          <a:p>
            <a:pPr>
              <a:defRPr/>
            </a:pPr>
            <a:fld id="{FD2ED4AD-522A-446E-A588-5C1865BF3B72}" type="slidenum">
              <a:rPr lang="en-US" altLang="x-none"/>
              <a:pPr>
                <a:defRPr/>
              </a:pPr>
              <a:t>‹nº›</a:t>
            </a:fld>
            <a:endParaRPr lang="en-US" altLang="x-none"/>
          </a:p>
        </p:txBody>
      </p:sp>
      <p:sp>
        <p:nvSpPr>
          <p:cNvPr id="7"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47274887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C6950650-D74F-4047-93BD-28CB5E98EA4F}"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4067092170"/>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60350"/>
            <a:ext cx="2071688" cy="583247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60350"/>
            <a:ext cx="6067425" cy="583247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600A8291-6128-4FA9-AF8F-00D80E57F091}"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128384429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x-none" smtClean="0"/>
              <a:t>Click to edit Master title style</a:t>
            </a:r>
            <a:endParaRPr lang="en-US"/>
          </a:p>
        </p:txBody>
      </p:sp>
      <p:sp>
        <p:nvSpPr>
          <p:cNvPr id="3" name="Table Placeholder 2"/>
          <p:cNvSpPr>
            <a:spLocks noGrp="1"/>
          </p:cNvSpPr>
          <p:nvPr>
            <p:ph type="tbl" idx="1"/>
          </p:nvPr>
        </p:nvSpPr>
        <p:spPr>
          <a:xfrm>
            <a:off x="457200" y="1484313"/>
            <a:ext cx="8291513" cy="4608512"/>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7B92F122-46E6-4CAA-8FD0-C5A1ACA7BCB5}"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1802218826"/>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x-none" smtClean="0"/>
              <a:t>Click to edit Master title style</a:t>
            </a:r>
            <a:endParaRPr lang="en-US"/>
          </a:p>
        </p:txBody>
      </p:sp>
      <p:sp>
        <p:nvSpPr>
          <p:cNvPr id="3" name="Chart Placeholder 2"/>
          <p:cNvSpPr>
            <a:spLocks noGrp="1"/>
          </p:cNvSpPr>
          <p:nvPr>
            <p:ph type="chart" idx="1"/>
          </p:nvPr>
        </p:nvSpPr>
        <p:spPr>
          <a:xfrm>
            <a:off x="457200" y="1484313"/>
            <a:ext cx="8291513" cy="4608512"/>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8B9CDEAB-79D6-4B0B-9E3E-EE98A19E7727}"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34728364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x-none" smtClean="0"/>
              <a:t>Click to edit Master title style</a:t>
            </a:r>
            <a:endParaRPr lang="en-US"/>
          </a:p>
        </p:txBody>
      </p:sp>
      <p:sp>
        <p:nvSpPr>
          <p:cNvPr id="3" name="Text Placeholder 2"/>
          <p:cNvSpPr>
            <a:spLocks noGrp="1"/>
          </p:cNvSpPr>
          <p:nvPr>
            <p:ph type="body" sz="half" idx="1"/>
          </p:nvPr>
        </p:nvSpPr>
        <p:spPr>
          <a:xfrm>
            <a:off x="457200" y="1484313"/>
            <a:ext cx="4068763" cy="460851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78363" y="1484313"/>
            <a:ext cx="4070350" cy="460851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6" name="Rectangle 6"/>
          <p:cNvSpPr>
            <a:spLocks noGrp="1" noChangeArrowheads="1"/>
          </p:cNvSpPr>
          <p:nvPr>
            <p:ph type="sldNum" sz="quarter" idx="11"/>
          </p:nvPr>
        </p:nvSpPr>
        <p:spPr>
          <a:ln/>
        </p:spPr>
        <p:txBody>
          <a:bodyPr/>
          <a:lstStyle>
            <a:lvl1pPr>
              <a:defRPr/>
            </a:lvl1pPr>
          </a:lstStyle>
          <a:p>
            <a:pPr>
              <a:defRPr/>
            </a:pPr>
            <a:fld id="{1DBAC38D-0E1E-48B9-96DF-142CA4635952}" type="slidenum">
              <a:rPr lang="en-US" altLang="x-none"/>
              <a:pPr>
                <a:defRPr/>
              </a:pPr>
              <a:t>‹nº›</a:t>
            </a:fld>
            <a:endParaRPr lang="en-US" altLang="x-none"/>
          </a:p>
        </p:txBody>
      </p:sp>
      <p:sp>
        <p:nvSpPr>
          <p:cNvPr id="7"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04572100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5" name="Rectangle 6"/>
          <p:cNvSpPr>
            <a:spLocks noGrp="1" noChangeArrowheads="1"/>
          </p:cNvSpPr>
          <p:nvPr>
            <p:ph type="sldNum" sz="quarter" idx="11"/>
          </p:nvPr>
        </p:nvSpPr>
        <p:spPr>
          <a:ln/>
        </p:spPr>
        <p:txBody>
          <a:bodyPr/>
          <a:lstStyle>
            <a:lvl1pPr>
              <a:defRPr/>
            </a:lvl1pPr>
          </a:lstStyle>
          <a:p>
            <a:pPr>
              <a:defRPr/>
            </a:pPr>
            <a:fld id="{88857632-BBFF-4D12-816B-2731D3B30B3E}" type="slidenum">
              <a:rPr lang="en-US" altLang="x-none"/>
              <a:pPr>
                <a:defRPr/>
              </a:pPr>
              <a:t>‹nº›</a:t>
            </a:fld>
            <a:endParaRPr lang="en-US" altLang="x-none"/>
          </a:p>
        </p:txBody>
      </p:sp>
      <p:sp>
        <p:nvSpPr>
          <p:cNvPr id="6"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3472157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484313"/>
            <a:ext cx="406876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78363" y="1484313"/>
            <a:ext cx="40703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6" name="Rectangle 6"/>
          <p:cNvSpPr>
            <a:spLocks noGrp="1" noChangeArrowheads="1"/>
          </p:cNvSpPr>
          <p:nvPr>
            <p:ph type="sldNum" sz="quarter" idx="11"/>
          </p:nvPr>
        </p:nvSpPr>
        <p:spPr>
          <a:ln/>
        </p:spPr>
        <p:txBody>
          <a:bodyPr/>
          <a:lstStyle>
            <a:lvl1pPr>
              <a:defRPr/>
            </a:lvl1pPr>
          </a:lstStyle>
          <a:p>
            <a:pPr>
              <a:defRPr/>
            </a:pPr>
            <a:fld id="{273CA557-E663-4525-BA05-FC1663BD0503}" type="slidenum">
              <a:rPr lang="en-US" altLang="x-none"/>
              <a:pPr>
                <a:defRPr/>
              </a:pPr>
              <a:t>‹nº›</a:t>
            </a:fld>
            <a:endParaRPr lang="en-US" altLang="x-none"/>
          </a:p>
        </p:txBody>
      </p:sp>
      <p:sp>
        <p:nvSpPr>
          <p:cNvPr id="7"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402422826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8" name="Rectangle 6"/>
          <p:cNvSpPr>
            <a:spLocks noGrp="1" noChangeArrowheads="1"/>
          </p:cNvSpPr>
          <p:nvPr>
            <p:ph type="sldNum" sz="quarter" idx="11"/>
          </p:nvPr>
        </p:nvSpPr>
        <p:spPr>
          <a:ln/>
        </p:spPr>
        <p:txBody>
          <a:bodyPr/>
          <a:lstStyle>
            <a:lvl1pPr>
              <a:defRPr/>
            </a:lvl1pPr>
          </a:lstStyle>
          <a:p>
            <a:pPr>
              <a:defRPr/>
            </a:pPr>
            <a:fld id="{165C65FC-2422-48AC-AAEB-716FE629E40F}" type="slidenum">
              <a:rPr lang="en-US" altLang="x-none"/>
              <a:pPr>
                <a:defRPr/>
              </a:pPr>
              <a:t>‹nº›</a:t>
            </a:fld>
            <a:endParaRPr lang="en-US" altLang="x-none"/>
          </a:p>
        </p:txBody>
      </p:sp>
      <p:sp>
        <p:nvSpPr>
          <p:cNvPr id="9"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143465064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4" name="Rectangle 6"/>
          <p:cNvSpPr>
            <a:spLocks noGrp="1" noChangeArrowheads="1"/>
          </p:cNvSpPr>
          <p:nvPr>
            <p:ph type="sldNum" sz="quarter" idx="11"/>
          </p:nvPr>
        </p:nvSpPr>
        <p:spPr>
          <a:ln/>
        </p:spPr>
        <p:txBody>
          <a:bodyPr/>
          <a:lstStyle>
            <a:lvl1pPr>
              <a:defRPr/>
            </a:lvl1pPr>
          </a:lstStyle>
          <a:p>
            <a:pPr>
              <a:defRPr/>
            </a:pPr>
            <a:fld id="{6B0421E4-42CC-4262-9195-E4F6FEC4F7A1}" type="slidenum">
              <a:rPr lang="en-US" altLang="x-none"/>
              <a:pPr>
                <a:defRPr/>
              </a:pPr>
              <a:t>‹nº›</a:t>
            </a:fld>
            <a:endParaRPr lang="en-US" altLang="x-none"/>
          </a:p>
        </p:txBody>
      </p:sp>
      <p:sp>
        <p:nvSpPr>
          <p:cNvPr id="5"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00761570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3" name="Rectangle 6"/>
          <p:cNvSpPr>
            <a:spLocks noGrp="1" noChangeArrowheads="1"/>
          </p:cNvSpPr>
          <p:nvPr>
            <p:ph type="sldNum" sz="quarter" idx="11"/>
          </p:nvPr>
        </p:nvSpPr>
        <p:spPr>
          <a:ln/>
        </p:spPr>
        <p:txBody>
          <a:bodyPr/>
          <a:lstStyle>
            <a:lvl1pPr>
              <a:defRPr/>
            </a:lvl1pPr>
          </a:lstStyle>
          <a:p>
            <a:pPr>
              <a:defRPr/>
            </a:pPr>
            <a:fld id="{092ADEEA-9626-49B1-AACE-CD3ABDDFACD6}" type="slidenum">
              <a:rPr lang="en-US" altLang="x-none"/>
              <a:pPr>
                <a:defRPr/>
              </a:pPr>
              <a:t>‹nº›</a:t>
            </a:fld>
            <a:endParaRPr lang="en-US" altLang="x-none"/>
          </a:p>
        </p:txBody>
      </p:sp>
      <p:sp>
        <p:nvSpPr>
          <p:cNvPr id="4"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233681726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6" name="Rectangle 6"/>
          <p:cNvSpPr>
            <a:spLocks noGrp="1" noChangeArrowheads="1"/>
          </p:cNvSpPr>
          <p:nvPr>
            <p:ph type="sldNum" sz="quarter" idx="11"/>
          </p:nvPr>
        </p:nvSpPr>
        <p:spPr>
          <a:ln/>
        </p:spPr>
        <p:txBody>
          <a:bodyPr/>
          <a:lstStyle>
            <a:lvl1pPr>
              <a:defRPr/>
            </a:lvl1pPr>
          </a:lstStyle>
          <a:p>
            <a:pPr>
              <a:defRPr/>
            </a:pPr>
            <a:fld id="{3994F1DC-2B95-49B6-913E-11BE6AC654AB}" type="slidenum">
              <a:rPr lang="en-US" altLang="x-none"/>
              <a:pPr>
                <a:defRPr/>
              </a:pPr>
              <a:t>‹nº›</a:t>
            </a:fld>
            <a:endParaRPr lang="en-US" altLang="x-none"/>
          </a:p>
        </p:txBody>
      </p:sp>
      <p:sp>
        <p:nvSpPr>
          <p:cNvPr id="7"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149879513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www.nr2.ufpr.br</a:t>
            </a:r>
          </a:p>
        </p:txBody>
      </p:sp>
      <p:sp>
        <p:nvSpPr>
          <p:cNvPr id="6" name="Rectangle 6"/>
          <p:cNvSpPr>
            <a:spLocks noGrp="1" noChangeArrowheads="1"/>
          </p:cNvSpPr>
          <p:nvPr>
            <p:ph type="sldNum" sz="quarter" idx="11"/>
          </p:nvPr>
        </p:nvSpPr>
        <p:spPr>
          <a:ln/>
        </p:spPr>
        <p:txBody>
          <a:bodyPr/>
          <a:lstStyle>
            <a:lvl1pPr>
              <a:defRPr/>
            </a:lvl1pPr>
          </a:lstStyle>
          <a:p>
            <a:pPr>
              <a:defRPr/>
            </a:pPr>
            <a:fld id="{B7204CA2-59C5-4D20-B49E-52D4034C6813}" type="slidenum">
              <a:rPr lang="en-US" altLang="x-none"/>
              <a:pPr>
                <a:defRPr/>
              </a:pPr>
              <a:t>‹nº›</a:t>
            </a:fld>
            <a:endParaRPr lang="en-US" altLang="x-none"/>
          </a:p>
        </p:txBody>
      </p:sp>
      <p:sp>
        <p:nvSpPr>
          <p:cNvPr id="7" name="Rectangle 4"/>
          <p:cNvSpPr>
            <a:spLocks noGrp="1" noChangeArrowheads="1"/>
          </p:cNvSpPr>
          <p:nvPr>
            <p:ph type="dt" sz="half" idx="12"/>
          </p:nvPr>
        </p:nvSpPr>
        <p:spPr>
          <a:ln/>
        </p:spPr>
        <p:txBody>
          <a:bodyPr/>
          <a:lstStyle>
            <a:lvl1pPr>
              <a:defRPr/>
            </a:lvl1pPr>
          </a:lstStyle>
          <a:p>
            <a:pPr>
              <a:defRPr/>
            </a:pPr>
            <a:r>
              <a:rPr lang="pt-BR" smtClean="0"/>
              <a:t>14/10/2015</a:t>
            </a:r>
            <a:endParaRPr lang="en-US"/>
          </a:p>
        </p:txBody>
      </p:sp>
    </p:spTree>
    <p:extLst>
      <p:ext uri="{BB962C8B-B14F-4D97-AF65-F5344CB8AC3E}">
        <p14:creationId xmlns:p14="http://schemas.microsoft.com/office/powerpoint/2010/main" val="371958882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3175" y="0"/>
            <a:ext cx="9144000" cy="1196975"/>
          </a:xfrm>
          <a:prstGeom prst="rect">
            <a:avLst/>
          </a:prstGeom>
          <a:solidFill>
            <a:schemeClr val="accent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1027" name="Rectangle 9"/>
          <p:cNvSpPr>
            <a:spLocks noChangeArrowheads="1"/>
          </p:cNvSpPr>
          <p:nvPr/>
        </p:nvSpPr>
        <p:spPr bwMode="auto">
          <a:xfrm>
            <a:off x="0" y="6524625"/>
            <a:ext cx="9151938"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1028" name="Rectangle 10"/>
          <p:cNvSpPr>
            <a:spLocks noChangeArrowheads="1"/>
          </p:cNvSpPr>
          <p:nvPr/>
        </p:nvSpPr>
        <p:spPr bwMode="auto">
          <a:xfrm>
            <a:off x="-3175" y="1089025"/>
            <a:ext cx="9147175" cy="107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1029" name="Rectangle 2"/>
          <p:cNvSpPr>
            <a:spLocks noGrp="1" noChangeArrowheads="1"/>
          </p:cNvSpPr>
          <p:nvPr>
            <p:ph type="title"/>
          </p:nvPr>
        </p:nvSpPr>
        <p:spPr bwMode="auto">
          <a:xfrm>
            <a:off x="457200" y="260350"/>
            <a:ext cx="82915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p>
        </p:txBody>
      </p:sp>
      <p:sp>
        <p:nvSpPr>
          <p:cNvPr id="1030" name="Rectangle 3"/>
          <p:cNvSpPr>
            <a:spLocks noGrp="1" noChangeArrowheads="1"/>
          </p:cNvSpPr>
          <p:nvPr>
            <p:ph type="body" idx="1"/>
          </p:nvPr>
        </p:nvSpPr>
        <p:spPr bwMode="auto">
          <a:xfrm>
            <a:off x="457200" y="1484313"/>
            <a:ext cx="829151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p>
        </p:txBody>
      </p:sp>
      <p:sp>
        <p:nvSpPr>
          <p:cNvPr id="1031" name="Rectangle 11"/>
          <p:cNvSpPr>
            <a:spLocks noChangeArrowheads="1"/>
          </p:cNvSpPr>
          <p:nvPr/>
        </p:nvSpPr>
        <p:spPr bwMode="auto">
          <a:xfrm>
            <a:off x="0" y="6777038"/>
            <a:ext cx="9139238" cy="80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altLang="x-none" sz="1500" b="1">
              <a:solidFill>
                <a:srgbClr val="0A141F"/>
              </a:solidFill>
            </a:endParaRPr>
          </a:p>
        </p:txBody>
      </p:sp>
      <p:pic>
        <p:nvPicPr>
          <p:cNvPr id="1032"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1196975"/>
            <a:ext cx="6715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5"/>
          <p:cNvSpPr>
            <a:spLocks noGrp="1" noChangeArrowheads="1"/>
          </p:cNvSpPr>
          <p:nvPr>
            <p:ph type="ftr" sz="quarter" idx="3"/>
          </p:nvPr>
        </p:nvSpPr>
        <p:spPr bwMode="auto">
          <a:xfrm>
            <a:off x="3132138" y="6470650"/>
            <a:ext cx="2900362"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charset="0"/>
                <a:cs typeface="Arial" charset="0"/>
              </a:defRPr>
            </a:lvl1pPr>
          </a:lstStyle>
          <a:p>
            <a:pPr>
              <a:defRPr/>
            </a:pPr>
            <a:r>
              <a:rPr lang="en-US"/>
              <a:t>www.nr2.ufpr.br</a:t>
            </a:r>
          </a:p>
        </p:txBody>
      </p:sp>
      <p:sp>
        <p:nvSpPr>
          <p:cNvPr id="3" name="Rectangle 6"/>
          <p:cNvSpPr>
            <a:spLocks noGrp="1" noChangeArrowheads="1"/>
          </p:cNvSpPr>
          <p:nvPr>
            <p:ph type="sldNum" sz="quarter" idx="4"/>
          </p:nvPr>
        </p:nvSpPr>
        <p:spPr bwMode="auto">
          <a:xfrm>
            <a:off x="6562725" y="6470650"/>
            <a:ext cx="2136775"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DF65DEF-2973-4E61-8372-A9341B09EE79}" type="slidenum">
              <a:rPr lang="en-US" altLang="x-none"/>
              <a:pPr>
                <a:defRPr/>
              </a:pPr>
              <a:t>‹nº›</a:t>
            </a:fld>
            <a:endParaRPr lang="en-US" altLang="x-none"/>
          </a:p>
        </p:txBody>
      </p:sp>
      <p:sp>
        <p:nvSpPr>
          <p:cNvPr id="4" name="Rectangle 4"/>
          <p:cNvSpPr>
            <a:spLocks noGrp="1" noChangeArrowheads="1"/>
          </p:cNvSpPr>
          <p:nvPr>
            <p:ph type="dt" sz="half" idx="2"/>
          </p:nvPr>
        </p:nvSpPr>
        <p:spPr bwMode="auto">
          <a:xfrm>
            <a:off x="466725" y="6470650"/>
            <a:ext cx="2136775" cy="2905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latin typeface="Arial" pitchFamily="34" charset="0"/>
                <a:ea typeface="ＭＳ Ｐゴシック" pitchFamily="-84" charset="-128"/>
                <a:cs typeface="+mn-cs"/>
              </a:defRPr>
            </a:lvl1pPr>
          </a:lstStyle>
          <a:p>
            <a:pPr>
              <a:defRPr/>
            </a:pPr>
            <a:r>
              <a:rPr lang="pt-BR" smtClean="0"/>
              <a:t>14/10/2015</a:t>
            </a:r>
            <a:endParaRPr lang="en-US"/>
          </a:p>
        </p:txBody>
      </p:sp>
      <p:pic>
        <p:nvPicPr>
          <p:cNvPr id="1036" name="Picture 1" descr="bionet.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027988" y="1233488"/>
            <a:ext cx="111601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409" r:id="rId1"/>
    <p:sldLayoutId id="2147484410"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 id="2147484395" r:id="rId13"/>
    <p:sldLayoutId id="2147484396" r:id="rId14"/>
  </p:sldLayoutIdLst>
  <p:transition>
    <p:wipe dir="r"/>
  </p:transition>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l" rtl="0" fontAlgn="base">
        <a:spcBef>
          <a:spcPct val="0"/>
        </a:spcBef>
        <a:spcAft>
          <a:spcPct val="0"/>
        </a:spcAft>
        <a:defRPr sz="4400">
          <a:solidFill>
            <a:schemeClr val="tx2"/>
          </a:solidFill>
          <a:latin typeface="Arial" charset="0"/>
          <a:ea typeface="ＭＳ Ｐゴシック" charset="0"/>
          <a:cs typeface="Arial" charset="0"/>
        </a:defRPr>
      </a:lvl6pPr>
      <a:lvl7pPr marL="914400" algn="l" rtl="0" fontAlgn="base">
        <a:spcBef>
          <a:spcPct val="0"/>
        </a:spcBef>
        <a:spcAft>
          <a:spcPct val="0"/>
        </a:spcAft>
        <a:defRPr sz="4400">
          <a:solidFill>
            <a:schemeClr val="tx2"/>
          </a:solidFill>
          <a:latin typeface="Arial" charset="0"/>
          <a:ea typeface="ＭＳ Ｐゴシック" charset="0"/>
          <a:cs typeface="Arial" charset="0"/>
        </a:defRPr>
      </a:lvl7pPr>
      <a:lvl8pPr marL="1371600" algn="l" rtl="0" fontAlgn="base">
        <a:spcBef>
          <a:spcPct val="0"/>
        </a:spcBef>
        <a:spcAft>
          <a:spcPct val="0"/>
        </a:spcAft>
        <a:defRPr sz="4400">
          <a:solidFill>
            <a:schemeClr val="tx2"/>
          </a:solidFill>
          <a:latin typeface="Arial" charset="0"/>
          <a:ea typeface="ＭＳ Ｐゴシック" charset="0"/>
          <a:cs typeface="Arial" charset="0"/>
        </a:defRPr>
      </a:lvl8pPr>
      <a:lvl9pPr marL="1828800" algn="l"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3175" y="0"/>
            <a:ext cx="9144000" cy="1196975"/>
          </a:xfrm>
          <a:prstGeom prst="rect">
            <a:avLst/>
          </a:prstGeom>
          <a:solidFill>
            <a:schemeClr val="accent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2051" name="Rectangle 9"/>
          <p:cNvSpPr>
            <a:spLocks noChangeArrowheads="1"/>
          </p:cNvSpPr>
          <p:nvPr/>
        </p:nvSpPr>
        <p:spPr bwMode="auto">
          <a:xfrm>
            <a:off x="0" y="6524625"/>
            <a:ext cx="9151938"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2052" name="Rectangle 10"/>
          <p:cNvSpPr>
            <a:spLocks noChangeArrowheads="1"/>
          </p:cNvSpPr>
          <p:nvPr/>
        </p:nvSpPr>
        <p:spPr bwMode="auto">
          <a:xfrm>
            <a:off x="-3175" y="1089025"/>
            <a:ext cx="9147175" cy="107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x-none"/>
          </a:p>
        </p:txBody>
      </p:sp>
      <p:sp>
        <p:nvSpPr>
          <p:cNvPr id="2053" name="Rectangle 2"/>
          <p:cNvSpPr>
            <a:spLocks noGrp="1" noChangeArrowheads="1"/>
          </p:cNvSpPr>
          <p:nvPr>
            <p:ph type="title"/>
          </p:nvPr>
        </p:nvSpPr>
        <p:spPr bwMode="auto">
          <a:xfrm>
            <a:off x="457200" y="260350"/>
            <a:ext cx="82915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p>
        </p:txBody>
      </p:sp>
      <p:sp>
        <p:nvSpPr>
          <p:cNvPr id="2054" name="Rectangle 3"/>
          <p:cNvSpPr>
            <a:spLocks noGrp="1" noChangeArrowheads="1"/>
          </p:cNvSpPr>
          <p:nvPr>
            <p:ph type="body" idx="1"/>
          </p:nvPr>
        </p:nvSpPr>
        <p:spPr bwMode="auto">
          <a:xfrm>
            <a:off x="457200" y="1484313"/>
            <a:ext cx="829151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p>
        </p:txBody>
      </p:sp>
      <p:sp>
        <p:nvSpPr>
          <p:cNvPr id="2055" name="Rectangle 11"/>
          <p:cNvSpPr>
            <a:spLocks noChangeArrowheads="1"/>
          </p:cNvSpPr>
          <p:nvPr/>
        </p:nvSpPr>
        <p:spPr bwMode="auto">
          <a:xfrm>
            <a:off x="0" y="6777038"/>
            <a:ext cx="9139238" cy="80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altLang="x-none" sz="1500" b="1">
              <a:solidFill>
                <a:srgbClr val="0A141F"/>
              </a:solidFill>
            </a:endParaRPr>
          </a:p>
        </p:txBody>
      </p:sp>
      <p:pic>
        <p:nvPicPr>
          <p:cNvPr id="205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43888" y="296863"/>
            <a:ext cx="6715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9" name="Rectangle 5"/>
          <p:cNvSpPr>
            <a:spLocks noGrp="1" noChangeArrowheads="1"/>
          </p:cNvSpPr>
          <p:nvPr>
            <p:ph type="ftr" sz="quarter" idx="3"/>
          </p:nvPr>
        </p:nvSpPr>
        <p:spPr bwMode="auto">
          <a:xfrm>
            <a:off x="3132138" y="6470650"/>
            <a:ext cx="2900362"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charset="0"/>
                <a:cs typeface="Arial" charset="0"/>
              </a:defRPr>
            </a:lvl1pPr>
          </a:lstStyle>
          <a:p>
            <a:pPr>
              <a:defRPr/>
            </a:pPr>
            <a:r>
              <a:rPr lang="en-US"/>
              <a:t>www.nr2.ufpr.br</a:t>
            </a:r>
          </a:p>
        </p:txBody>
      </p:sp>
      <p:sp>
        <p:nvSpPr>
          <p:cNvPr id="1030" name="Rectangle 6"/>
          <p:cNvSpPr>
            <a:spLocks noGrp="1" noChangeArrowheads="1"/>
          </p:cNvSpPr>
          <p:nvPr>
            <p:ph type="sldNum" sz="quarter" idx="4"/>
          </p:nvPr>
        </p:nvSpPr>
        <p:spPr bwMode="auto">
          <a:xfrm>
            <a:off x="6562725" y="6470650"/>
            <a:ext cx="2136775"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0AA2F10-B21D-42BC-A3CA-0A25CC150F75}" type="slidenum">
              <a:rPr lang="en-US" altLang="x-none"/>
              <a:pPr>
                <a:defRPr/>
              </a:pPr>
              <a:t>‹nº›</a:t>
            </a:fld>
            <a:endParaRPr lang="en-US" altLang="x-none"/>
          </a:p>
        </p:txBody>
      </p:sp>
      <p:sp>
        <p:nvSpPr>
          <p:cNvPr id="1028" name="Rectangle 4"/>
          <p:cNvSpPr>
            <a:spLocks noGrp="1" noChangeArrowheads="1"/>
          </p:cNvSpPr>
          <p:nvPr>
            <p:ph type="dt" sz="half" idx="2"/>
          </p:nvPr>
        </p:nvSpPr>
        <p:spPr bwMode="auto">
          <a:xfrm>
            <a:off x="466725" y="6470650"/>
            <a:ext cx="2136775" cy="2905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latin typeface="Arial" pitchFamily="34" charset="0"/>
                <a:ea typeface="ＭＳ Ｐゴシック" pitchFamily="-84" charset="-128"/>
                <a:cs typeface="+mn-cs"/>
              </a:defRPr>
            </a:lvl1pPr>
          </a:lstStyle>
          <a:p>
            <a:pPr>
              <a:defRPr/>
            </a:pPr>
            <a:r>
              <a:rPr lang="pt-BR" smtClean="0"/>
              <a:t>14/10/2015</a:t>
            </a:r>
            <a:endParaRPr lang="en-US"/>
          </a:p>
        </p:txBody>
      </p:sp>
    </p:spTree>
  </p:cSld>
  <p:clrMap bg1="dk2" tx1="lt1" bg2="dk1" tx2="lt2" accent1="accent1" accent2="accent2" accent3="accent3" accent4="accent4" accent5="accent5" accent6="accent6" hlink="hlink" folHlink="folHlink"/>
  <p:sldLayoutIdLst>
    <p:sldLayoutId id="2147484411" r:id="rId1"/>
    <p:sldLayoutId id="2147484412"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07" r:id="rId13"/>
    <p:sldLayoutId id="2147484408" r:id="rId14"/>
  </p:sldLayoutIdLst>
  <p:transition>
    <p:wipe dir="r"/>
  </p:transition>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l" rtl="0" fontAlgn="base">
        <a:spcBef>
          <a:spcPct val="0"/>
        </a:spcBef>
        <a:spcAft>
          <a:spcPct val="0"/>
        </a:spcAft>
        <a:defRPr sz="4400">
          <a:solidFill>
            <a:schemeClr val="tx2"/>
          </a:solidFill>
          <a:latin typeface="Arial" charset="0"/>
          <a:ea typeface="ＭＳ Ｐゴシック" charset="0"/>
          <a:cs typeface="Arial" charset="0"/>
        </a:defRPr>
      </a:lvl6pPr>
      <a:lvl7pPr marL="914400" algn="l" rtl="0" fontAlgn="base">
        <a:spcBef>
          <a:spcPct val="0"/>
        </a:spcBef>
        <a:spcAft>
          <a:spcPct val="0"/>
        </a:spcAft>
        <a:defRPr sz="4400">
          <a:solidFill>
            <a:schemeClr val="tx2"/>
          </a:solidFill>
          <a:latin typeface="Arial" charset="0"/>
          <a:ea typeface="ＭＳ Ｐゴシック" charset="0"/>
          <a:cs typeface="Arial" charset="0"/>
        </a:defRPr>
      </a:lvl7pPr>
      <a:lvl8pPr marL="1371600" algn="l" rtl="0" fontAlgn="base">
        <a:spcBef>
          <a:spcPct val="0"/>
        </a:spcBef>
        <a:spcAft>
          <a:spcPct val="0"/>
        </a:spcAft>
        <a:defRPr sz="4400">
          <a:solidFill>
            <a:schemeClr val="tx2"/>
          </a:solidFill>
          <a:latin typeface="Arial" charset="0"/>
          <a:ea typeface="ＭＳ Ｐゴシック" charset="0"/>
          <a:cs typeface="Arial" charset="0"/>
        </a:defRPr>
      </a:lvl8pPr>
      <a:lvl9pPr marL="1828800" algn="l"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07950" y="260350"/>
            <a:ext cx="9036050" cy="3168650"/>
          </a:xfrm>
        </p:spPr>
        <p:txBody>
          <a:bodyPr/>
          <a:lstStyle/>
          <a:p>
            <a:pPr eaLnBrk="1">
              <a:lnSpc>
                <a:spcPct val="93000"/>
              </a:lnSpc>
              <a:spcBef>
                <a:spcPts val="1200"/>
              </a:spcBef>
            </a:pPr>
            <a:r>
              <a:rPr lang="en-US" altLang="x-none" sz="3200" b="1" dirty="0" smtClean="0">
                <a:solidFill>
                  <a:schemeClr val="tx1"/>
                </a:solidFill>
              </a:rPr>
              <a:t>A Data Annotation Architecture for Semantic Applications in Virtualized Wireless Sensor Networks</a:t>
            </a:r>
            <a:r>
              <a:rPr lang="en-US" altLang="x-none" sz="3600" b="1" dirty="0" smtClean="0">
                <a:solidFill>
                  <a:schemeClr val="tx1"/>
                </a:solidFill>
              </a:rPr>
              <a:t/>
            </a:r>
            <a:br>
              <a:rPr lang="en-US" altLang="x-none" sz="3600" b="1" dirty="0" smtClean="0">
                <a:solidFill>
                  <a:schemeClr val="tx1"/>
                </a:solidFill>
              </a:rPr>
            </a:br>
            <a:r>
              <a:rPr lang="en-US" altLang="x-none" sz="2000" b="1" dirty="0" smtClean="0">
                <a:solidFill>
                  <a:schemeClr val="bg1">
                    <a:lumMod val="40000"/>
                    <a:lumOff val="60000"/>
                  </a:schemeClr>
                </a:solidFill>
              </a:rPr>
              <a:t>Uma Arquitetura de Anotação de Dados para Aplicações Semânticas em Redes de Sensores Sem Fio Virtualizadas</a:t>
            </a:r>
            <a:r>
              <a:rPr lang="en-US" altLang="x-none" b="1" dirty="0" smtClean="0">
                <a:solidFill>
                  <a:schemeClr val="tx1"/>
                </a:solidFill>
              </a:rPr>
              <a:t/>
            </a:r>
            <a:br>
              <a:rPr lang="en-US" altLang="x-none" b="1" dirty="0" smtClean="0">
                <a:solidFill>
                  <a:schemeClr val="tx1"/>
                </a:solidFill>
              </a:rPr>
            </a:br>
            <a:r>
              <a:rPr lang="en-GB" altLang="x-none" sz="2000" b="1" dirty="0" smtClean="0">
                <a:solidFill>
                  <a:srgbClr val="142230"/>
                </a:solidFill>
              </a:rPr>
              <a:t>I. Khan, R. </a:t>
            </a:r>
            <a:r>
              <a:rPr lang="en-GB" altLang="x-none" sz="2000" b="1" dirty="0" err="1" smtClean="0">
                <a:solidFill>
                  <a:srgbClr val="142230"/>
                </a:solidFill>
              </a:rPr>
              <a:t>Jafrin</a:t>
            </a:r>
            <a:r>
              <a:rPr lang="en-GB" altLang="x-none" sz="2000" b="1" dirty="0" smtClean="0">
                <a:solidFill>
                  <a:srgbClr val="142230"/>
                </a:solidFill>
              </a:rPr>
              <a:t>, F. Z. </a:t>
            </a:r>
            <a:r>
              <a:rPr lang="en-GB" altLang="x-none" sz="2000" b="1" dirty="0" err="1" smtClean="0">
                <a:solidFill>
                  <a:srgbClr val="142230"/>
                </a:solidFill>
              </a:rPr>
              <a:t>Errounda</a:t>
            </a:r>
            <a:r>
              <a:rPr lang="en-GB" altLang="x-none" sz="2000" b="1" dirty="0" smtClean="0">
                <a:solidFill>
                  <a:srgbClr val="142230"/>
                </a:solidFill>
              </a:rPr>
              <a:t>, R. </a:t>
            </a:r>
            <a:r>
              <a:rPr lang="en-GB" altLang="x-none" sz="2000" b="1" dirty="0" err="1" smtClean="0">
                <a:solidFill>
                  <a:srgbClr val="142230"/>
                </a:solidFill>
              </a:rPr>
              <a:t>Glitho</a:t>
            </a:r>
            <a:r>
              <a:rPr lang="en-GB" altLang="x-none" sz="2000" b="1" dirty="0" smtClean="0">
                <a:solidFill>
                  <a:srgbClr val="142230"/>
                </a:solidFill>
              </a:rPr>
              <a:t>, N. </a:t>
            </a:r>
            <a:r>
              <a:rPr lang="en-GB" altLang="x-none" sz="2000" b="1" dirty="0" err="1" smtClean="0">
                <a:solidFill>
                  <a:srgbClr val="142230"/>
                </a:solidFill>
              </a:rPr>
              <a:t>Crespi</a:t>
            </a:r>
            <a:r>
              <a:rPr lang="en-GB" altLang="x-none" sz="2000" b="1" dirty="0" smtClean="0">
                <a:solidFill>
                  <a:srgbClr val="142230"/>
                </a:solidFill>
              </a:rPr>
              <a:t>, M. Morrow and P. </a:t>
            </a:r>
            <a:r>
              <a:rPr lang="en-GB" altLang="x-none" sz="2000" b="1" dirty="0" err="1" smtClean="0">
                <a:solidFill>
                  <a:srgbClr val="142230"/>
                </a:solidFill>
              </a:rPr>
              <a:t>Polakos</a:t>
            </a:r>
            <a:r>
              <a:rPr lang="en-GB" altLang="x-none" sz="2000" b="1" dirty="0" smtClean="0">
                <a:solidFill>
                  <a:srgbClr val="142230"/>
                </a:solidFill>
              </a:rPr>
              <a:t> </a:t>
            </a:r>
            <a:r>
              <a:rPr lang="en-GB" altLang="x-none" sz="2000" b="1" dirty="0" smtClean="0">
                <a:solidFill>
                  <a:srgbClr val="142230"/>
                </a:solidFill>
              </a:rPr>
              <a:t>- IM 2015</a:t>
            </a:r>
            <a:endParaRPr lang="en-US" altLang="x-none" sz="2000" b="1" dirty="0" smtClean="0">
              <a:solidFill>
                <a:srgbClr val="142230"/>
              </a:solidFill>
            </a:endParaRPr>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2841178"/>
            <a:ext cx="8270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2" name="Picture 12" descr="logo_ufpr_100.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338" y="5553075"/>
            <a:ext cx="11160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3"/>
          <p:cNvSpPr txBox="1">
            <a:spLocks noChangeArrowheads="1"/>
          </p:cNvSpPr>
          <p:nvPr/>
        </p:nvSpPr>
        <p:spPr bwMode="auto">
          <a:xfrm>
            <a:off x="0" y="407035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2400" b="1" dirty="0" err="1" smtClean="0">
                <a:solidFill>
                  <a:srgbClr val="142230"/>
                </a:solidFill>
              </a:rPr>
              <a:t>Andressa</a:t>
            </a:r>
            <a:r>
              <a:rPr lang="en-US" altLang="x-none" sz="2400" b="1" dirty="0" smtClean="0">
                <a:solidFill>
                  <a:srgbClr val="142230"/>
                </a:solidFill>
              </a:rPr>
              <a:t> </a:t>
            </a:r>
            <a:r>
              <a:rPr lang="en-US" altLang="x-none" sz="2400" b="1" dirty="0" err="1" smtClean="0">
                <a:solidFill>
                  <a:srgbClr val="142230"/>
                </a:solidFill>
              </a:rPr>
              <a:t>Vergutz</a:t>
            </a:r>
            <a:endParaRPr lang="en-US" altLang="x-none" sz="2400" b="1" dirty="0">
              <a:solidFill>
                <a:srgbClr val="142230"/>
              </a:solidFill>
            </a:endParaRPr>
          </a:p>
          <a:p>
            <a:pPr algn="ctr" eaLnBrk="1" hangingPunct="1"/>
            <a:r>
              <a:rPr lang="en-US" altLang="x-none" sz="2400" b="1" dirty="0" smtClean="0">
                <a:solidFill>
                  <a:srgbClr val="142230"/>
                </a:solidFill>
              </a:rPr>
              <a:t>Curitiba – PR</a:t>
            </a:r>
          </a:p>
          <a:p>
            <a:pPr algn="ctr" eaLnBrk="1" hangingPunct="1"/>
            <a:r>
              <a:rPr lang="en-US" altLang="x-none" sz="2400" b="1" dirty="0" smtClean="0">
                <a:solidFill>
                  <a:srgbClr val="142230"/>
                </a:solidFill>
              </a:rPr>
              <a:t>14/10/2015</a:t>
            </a:r>
            <a:endParaRPr lang="en-US" altLang="x-none" sz="2400" b="1" dirty="0">
              <a:solidFill>
                <a:srgbClr val="14223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Trabalhos Relacionados</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10</a:t>
            </a:fld>
            <a:endParaRPr lang="en-US" altLang="x-none"/>
          </a:p>
        </p:txBody>
      </p:sp>
      <p:sp>
        <p:nvSpPr>
          <p:cNvPr id="7" name="Content Placeholder 10"/>
          <p:cNvSpPr>
            <a:spLocks noGrp="1"/>
          </p:cNvSpPr>
          <p:nvPr>
            <p:ph idx="1"/>
          </p:nvPr>
        </p:nvSpPr>
        <p:spPr>
          <a:xfrm>
            <a:off x="225425" y="1268760"/>
            <a:ext cx="8855075" cy="5055195"/>
          </a:xfrm>
        </p:spPr>
        <p:txBody>
          <a:bodyPr/>
          <a:lstStyle/>
          <a:p>
            <a:r>
              <a:rPr lang="en-US" altLang="x-none" sz="2800" dirty="0" err="1" smtClean="0">
                <a:solidFill>
                  <a:srgbClr val="142230"/>
                </a:solidFill>
              </a:rPr>
              <a:t>Stheth</a:t>
            </a:r>
            <a:r>
              <a:rPr lang="en-US" altLang="x-none" sz="2800" dirty="0" smtClean="0">
                <a:solidFill>
                  <a:srgbClr val="142230"/>
                </a:solidFill>
              </a:rPr>
              <a:t> et al. (2008)</a:t>
            </a:r>
          </a:p>
          <a:p>
            <a:pPr lvl="1"/>
            <a:r>
              <a:rPr lang="en-US" altLang="x-none" sz="2400" dirty="0" smtClean="0">
                <a:solidFill>
                  <a:srgbClr val="142230"/>
                </a:solidFill>
              </a:rPr>
              <a:t>Semantic Sensor </a:t>
            </a:r>
            <a:r>
              <a:rPr lang="en-US" altLang="x-none" sz="2400" dirty="0" smtClean="0">
                <a:solidFill>
                  <a:srgbClr val="142230"/>
                </a:solidFill>
              </a:rPr>
              <a:t>Web</a:t>
            </a:r>
          </a:p>
          <a:p>
            <a:pPr>
              <a:spcBef>
                <a:spcPts val="1800"/>
              </a:spcBef>
            </a:pPr>
            <a:r>
              <a:rPr lang="en-US" altLang="x-none" sz="2800" dirty="0" smtClean="0">
                <a:solidFill>
                  <a:srgbClr val="142230"/>
                </a:solidFill>
              </a:rPr>
              <a:t>Henson </a:t>
            </a:r>
            <a:r>
              <a:rPr lang="en-US" altLang="x-none" sz="2800" dirty="0">
                <a:solidFill>
                  <a:srgbClr val="142230"/>
                </a:solidFill>
              </a:rPr>
              <a:t>et al. (2009)</a:t>
            </a:r>
          </a:p>
          <a:p>
            <a:pPr lvl="1"/>
            <a:r>
              <a:rPr lang="en-US" altLang="x-none" sz="2400" dirty="0" smtClean="0">
                <a:solidFill>
                  <a:srgbClr val="142230"/>
                </a:solidFill>
              </a:rPr>
              <a:t>Sensor Observation Service </a:t>
            </a:r>
            <a:r>
              <a:rPr lang="en-US" altLang="x-none" sz="2400" dirty="0" smtClean="0">
                <a:solidFill>
                  <a:srgbClr val="142230"/>
                </a:solidFill>
              </a:rPr>
              <a:t>– SOS</a:t>
            </a:r>
          </a:p>
          <a:p>
            <a:pPr lvl="1"/>
            <a:r>
              <a:rPr lang="en-US" altLang="x-none" sz="2400" dirty="0" err="1" smtClean="0">
                <a:solidFill>
                  <a:srgbClr val="142230"/>
                </a:solidFill>
              </a:rPr>
              <a:t>Protocolo</a:t>
            </a:r>
            <a:r>
              <a:rPr lang="en-US" altLang="x-none" sz="2400" dirty="0" smtClean="0">
                <a:solidFill>
                  <a:srgbClr val="142230"/>
                </a:solidFill>
              </a:rPr>
              <a:t> SWE: </a:t>
            </a:r>
            <a:r>
              <a:rPr lang="en-US" altLang="x-none" sz="2400" dirty="0" err="1">
                <a:solidFill>
                  <a:srgbClr val="142230"/>
                </a:solidFill>
              </a:rPr>
              <a:t>suporte</a:t>
            </a:r>
            <a:r>
              <a:rPr lang="en-US" altLang="x-none" sz="2400" dirty="0">
                <a:solidFill>
                  <a:srgbClr val="142230"/>
                </a:solidFill>
              </a:rPr>
              <a:t> </a:t>
            </a:r>
            <a:r>
              <a:rPr lang="en-US" altLang="x-none" sz="2400" dirty="0" err="1">
                <a:solidFill>
                  <a:srgbClr val="142230"/>
                </a:solidFill>
              </a:rPr>
              <a:t>para</a:t>
            </a:r>
            <a:r>
              <a:rPr lang="en-US" altLang="x-none" sz="2400" dirty="0">
                <a:solidFill>
                  <a:srgbClr val="142230"/>
                </a:solidFill>
              </a:rPr>
              <a:t> </a:t>
            </a:r>
            <a:r>
              <a:rPr lang="en-US" altLang="x-none" sz="2400" dirty="0" err="1" smtClean="0">
                <a:solidFill>
                  <a:srgbClr val="142230"/>
                </a:solidFill>
              </a:rPr>
              <a:t>semântica</a:t>
            </a:r>
            <a:endParaRPr lang="en-US" altLang="x-none" sz="2400" dirty="0">
              <a:solidFill>
                <a:schemeClr val="bg2">
                  <a:lumMod val="25000"/>
                </a:schemeClr>
              </a:solidFill>
            </a:endParaRPr>
          </a:p>
          <a:p>
            <a:pPr>
              <a:spcBef>
                <a:spcPts val="1800"/>
              </a:spcBef>
            </a:pPr>
            <a:r>
              <a:rPr lang="en-US" altLang="x-none" sz="2800" dirty="0" err="1">
                <a:solidFill>
                  <a:srgbClr val="142230"/>
                </a:solidFill>
              </a:rPr>
              <a:t>Pfisterer</a:t>
            </a:r>
            <a:r>
              <a:rPr lang="en-US" altLang="x-none" sz="2800" dirty="0">
                <a:solidFill>
                  <a:srgbClr val="142230"/>
                </a:solidFill>
              </a:rPr>
              <a:t> et al. (2011)</a:t>
            </a:r>
          </a:p>
          <a:p>
            <a:pPr lvl="1"/>
            <a:r>
              <a:rPr lang="en-US" altLang="x-none" sz="2400" dirty="0">
                <a:solidFill>
                  <a:srgbClr val="142230"/>
                </a:solidFill>
                <a:ea typeface="+mn-ea"/>
              </a:rPr>
              <a:t>Arquitetura de </a:t>
            </a:r>
            <a:r>
              <a:rPr lang="en-US" altLang="x-none" sz="2400" dirty="0" err="1">
                <a:solidFill>
                  <a:srgbClr val="142230"/>
                </a:solidFill>
                <a:ea typeface="+mn-ea"/>
              </a:rPr>
              <a:t>anotação</a:t>
            </a:r>
            <a:r>
              <a:rPr lang="en-US" altLang="x-none" sz="2400" dirty="0">
                <a:solidFill>
                  <a:srgbClr val="142230"/>
                </a:solidFill>
                <a:ea typeface="+mn-ea"/>
              </a:rPr>
              <a:t> e </a:t>
            </a:r>
            <a:r>
              <a:rPr lang="en-US" altLang="x-none" sz="2400" dirty="0" err="1">
                <a:solidFill>
                  <a:srgbClr val="142230"/>
                </a:solidFill>
                <a:ea typeface="+mn-ea"/>
              </a:rPr>
              <a:t>consulta</a:t>
            </a:r>
            <a:r>
              <a:rPr lang="en-US" altLang="x-none" sz="2400" dirty="0">
                <a:solidFill>
                  <a:srgbClr val="142230"/>
                </a:solidFill>
                <a:ea typeface="+mn-ea"/>
              </a:rPr>
              <a:t> de dados</a:t>
            </a:r>
          </a:p>
          <a:p>
            <a:pPr>
              <a:spcBef>
                <a:spcPts val="1800"/>
              </a:spcBef>
            </a:pPr>
            <a:r>
              <a:rPr lang="en-US" altLang="x-none" sz="2800" dirty="0" err="1">
                <a:solidFill>
                  <a:srgbClr val="142230"/>
                </a:solidFill>
              </a:rPr>
              <a:t>Gyrard</a:t>
            </a:r>
            <a:r>
              <a:rPr lang="en-US" altLang="x-none" sz="2800" dirty="0">
                <a:solidFill>
                  <a:srgbClr val="142230"/>
                </a:solidFill>
              </a:rPr>
              <a:t> et al. (2013)</a:t>
            </a:r>
          </a:p>
          <a:p>
            <a:pPr lvl="1"/>
            <a:r>
              <a:rPr lang="en-US" altLang="x-none" sz="2400" dirty="0">
                <a:solidFill>
                  <a:srgbClr val="142230"/>
                </a:solidFill>
                <a:ea typeface="+mn-ea"/>
              </a:rPr>
              <a:t>Arquitetura de </a:t>
            </a:r>
            <a:r>
              <a:rPr lang="en-US" altLang="x-none" sz="2400" dirty="0" err="1">
                <a:solidFill>
                  <a:srgbClr val="142230"/>
                </a:solidFill>
                <a:ea typeface="+mn-ea"/>
              </a:rPr>
              <a:t>anotação</a:t>
            </a:r>
            <a:r>
              <a:rPr lang="en-US" altLang="x-none" sz="2400" dirty="0">
                <a:solidFill>
                  <a:srgbClr val="142230"/>
                </a:solidFill>
                <a:ea typeface="+mn-ea"/>
              </a:rPr>
              <a:t> de dados para </a:t>
            </a:r>
            <a:r>
              <a:rPr lang="en-US" altLang="x-none" sz="2400" dirty="0" err="1">
                <a:solidFill>
                  <a:srgbClr val="142230"/>
                </a:solidFill>
                <a:ea typeface="+mn-ea"/>
              </a:rPr>
              <a:t>aplicações</a:t>
            </a:r>
            <a:r>
              <a:rPr lang="en-US" altLang="x-none" sz="2400" dirty="0">
                <a:solidFill>
                  <a:srgbClr val="142230"/>
                </a:solidFill>
                <a:ea typeface="+mn-ea"/>
              </a:rPr>
              <a:t> </a:t>
            </a:r>
            <a:r>
              <a:rPr lang="en-US" altLang="x-none" sz="2400" dirty="0" err="1" smtClean="0">
                <a:solidFill>
                  <a:srgbClr val="142230"/>
                </a:solidFill>
                <a:ea typeface="+mn-ea"/>
              </a:rPr>
              <a:t>semânticas</a:t>
            </a:r>
            <a:r>
              <a:rPr lang="en-US" altLang="x-none" sz="2400" dirty="0" smtClean="0">
                <a:solidFill>
                  <a:srgbClr val="142230"/>
                </a:solidFill>
                <a:ea typeface="+mn-ea"/>
              </a:rPr>
              <a:t>, com </a:t>
            </a:r>
            <a:r>
              <a:rPr lang="en-US" altLang="x-none" sz="2400" dirty="0" err="1" smtClean="0">
                <a:solidFill>
                  <a:srgbClr val="142230"/>
                </a:solidFill>
                <a:ea typeface="+mn-ea"/>
              </a:rPr>
              <a:t>ontologia</a:t>
            </a:r>
            <a:r>
              <a:rPr lang="en-US" altLang="x-none" sz="2400" dirty="0" smtClean="0">
                <a:solidFill>
                  <a:srgbClr val="142230"/>
                </a:solidFill>
                <a:ea typeface="+mn-ea"/>
              </a:rPr>
              <a:t> </a:t>
            </a:r>
            <a:r>
              <a:rPr lang="en-US" altLang="x-none" sz="2400" dirty="0" err="1" smtClean="0">
                <a:solidFill>
                  <a:srgbClr val="142230"/>
                </a:solidFill>
                <a:ea typeface="+mn-ea"/>
              </a:rPr>
              <a:t>própria</a:t>
            </a:r>
            <a:r>
              <a:rPr lang="en-US" altLang="x-none" sz="2400" dirty="0">
                <a:solidFill>
                  <a:srgbClr val="142230"/>
                </a:solidFill>
                <a:ea typeface="+mn-ea"/>
              </a:rPr>
              <a:t> </a:t>
            </a:r>
            <a:r>
              <a:rPr lang="en-US" altLang="x-none" sz="2400" dirty="0" smtClean="0">
                <a:solidFill>
                  <a:srgbClr val="142230"/>
                </a:solidFill>
                <a:ea typeface="+mn-ea"/>
              </a:rPr>
              <a:t>(</a:t>
            </a:r>
            <a:r>
              <a:rPr lang="en-US" altLang="x-none" sz="2400" dirty="0" err="1" smtClean="0">
                <a:solidFill>
                  <a:srgbClr val="142230"/>
                </a:solidFill>
                <a:ea typeface="+mn-ea"/>
              </a:rPr>
              <a:t>SenMeso</a:t>
            </a:r>
            <a:r>
              <a:rPr lang="en-US" altLang="x-none" sz="2400" dirty="0" smtClean="0">
                <a:solidFill>
                  <a:srgbClr val="142230"/>
                </a:solidFill>
                <a:ea typeface="+mn-ea"/>
              </a:rPr>
              <a:t>)</a:t>
            </a:r>
            <a:endParaRPr lang="en-US" altLang="x-none" sz="2400" dirty="0">
              <a:solidFill>
                <a:srgbClr val="142230"/>
              </a:solidFill>
              <a:ea typeface="+mn-ea"/>
            </a:endParaRPr>
          </a:p>
        </p:txBody>
      </p:sp>
    </p:spTree>
    <p:extLst>
      <p:ext uri="{BB962C8B-B14F-4D97-AF65-F5344CB8AC3E}">
        <p14:creationId xmlns:p14="http://schemas.microsoft.com/office/powerpoint/2010/main" val="1333113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15900"/>
            <a:ext cx="8291513" cy="720725"/>
          </a:xfrm>
        </p:spPr>
        <p:txBody>
          <a:bodyPr/>
          <a:lstStyle/>
          <a:p>
            <a:r>
              <a:rPr lang="en-US" altLang="x-none" dirty="0" smtClean="0"/>
              <a:t>Sumário</a:t>
            </a:r>
          </a:p>
        </p:txBody>
      </p:sp>
      <p:sp>
        <p:nvSpPr>
          <p:cNvPr id="8195" name="Content Placeholder 2"/>
          <p:cNvSpPr>
            <a:spLocks noGrp="1"/>
          </p:cNvSpPr>
          <p:nvPr>
            <p:ph idx="1"/>
          </p:nvPr>
        </p:nvSpPr>
        <p:spPr>
          <a:xfrm>
            <a:off x="457200" y="1320800"/>
            <a:ext cx="8291513" cy="4932363"/>
          </a:xfrm>
        </p:spPr>
        <p:txBody>
          <a:bodyPr/>
          <a:lstStyle/>
          <a:p>
            <a:r>
              <a:rPr lang="en-US" altLang="x-none" sz="3600" dirty="0" smtClean="0">
                <a:solidFill>
                  <a:srgbClr val="142230"/>
                </a:solidFill>
              </a:rPr>
              <a:t>Introdução</a:t>
            </a:r>
          </a:p>
          <a:p>
            <a:r>
              <a:rPr lang="en-US" altLang="x-none" sz="3600" dirty="0" smtClean="0">
                <a:solidFill>
                  <a:srgbClr val="142230"/>
                </a:solidFill>
              </a:rPr>
              <a:t>Trabalhos Relacionados</a:t>
            </a:r>
          </a:p>
          <a:p>
            <a:r>
              <a:rPr lang="en-US" altLang="x-none" sz="3600" b="1" dirty="0" smtClean="0">
                <a:solidFill>
                  <a:srgbClr val="142230"/>
                </a:solidFill>
              </a:rPr>
              <a:t>Arquitetura Proposta</a:t>
            </a:r>
          </a:p>
          <a:p>
            <a:r>
              <a:rPr lang="en-US" altLang="x-none" sz="3600" dirty="0" err="1" smtClean="0">
                <a:solidFill>
                  <a:srgbClr val="142230"/>
                </a:solidFill>
              </a:rPr>
              <a:t>Implementação</a:t>
            </a:r>
            <a:r>
              <a:rPr lang="en-US" altLang="x-none" sz="3600" dirty="0" smtClean="0">
                <a:solidFill>
                  <a:srgbClr val="142230"/>
                </a:solidFill>
              </a:rPr>
              <a:t> </a:t>
            </a:r>
          </a:p>
          <a:p>
            <a:r>
              <a:rPr lang="en-US" altLang="x-none" sz="3600" dirty="0" err="1" smtClean="0">
                <a:solidFill>
                  <a:srgbClr val="142230"/>
                </a:solidFill>
              </a:rPr>
              <a:t>Resultados</a:t>
            </a:r>
            <a:r>
              <a:rPr lang="en-US" altLang="x-none" sz="3600" dirty="0" smtClean="0">
                <a:solidFill>
                  <a:srgbClr val="142230"/>
                </a:solidFill>
              </a:rPr>
              <a:t> </a:t>
            </a:r>
            <a:r>
              <a:rPr lang="en-US" altLang="x-none" sz="3600" dirty="0" smtClean="0">
                <a:solidFill>
                  <a:srgbClr val="142230"/>
                </a:solidFill>
              </a:rPr>
              <a:t>Obtidos</a:t>
            </a:r>
          </a:p>
          <a:p>
            <a:r>
              <a:rPr lang="en-US" altLang="x-none" sz="3600" dirty="0" err="1" smtClean="0">
                <a:solidFill>
                  <a:srgbClr val="142230"/>
                </a:solidFill>
              </a:rPr>
              <a:t>Conclusão</a:t>
            </a:r>
            <a:r>
              <a:rPr lang="en-US" altLang="x-none" sz="3600" dirty="0" smtClean="0">
                <a:solidFill>
                  <a:srgbClr val="142230"/>
                </a:solidFill>
              </a:rPr>
              <a:t> e </a:t>
            </a:r>
            <a:r>
              <a:rPr lang="en-US" altLang="x-none" sz="3600" dirty="0" err="1" smtClean="0">
                <a:solidFill>
                  <a:srgbClr val="142230"/>
                </a:solidFill>
              </a:rPr>
              <a:t>Análise</a:t>
            </a:r>
            <a:r>
              <a:rPr lang="en-US" altLang="x-none" sz="3600" dirty="0" smtClean="0">
                <a:solidFill>
                  <a:srgbClr val="142230"/>
                </a:solidFill>
              </a:rPr>
              <a:t> </a:t>
            </a:r>
            <a:r>
              <a:rPr lang="en-US" altLang="x-none" sz="3600" dirty="0" err="1" smtClean="0">
                <a:solidFill>
                  <a:srgbClr val="142230"/>
                </a:solidFill>
              </a:rPr>
              <a:t>Crítica</a:t>
            </a:r>
            <a:endParaRPr lang="en-US" altLang="x-none" sz="3600" dirty="0" smtClean="0">
              <a:solidFill>
                <a:srgbClr val="142230"/>
              </a:solidFill>
            </a:endParaRPr>
          </a:p>
          <a:p>
            <a:endParaRPr lang="en-US" altLang="x-none" dirty="0" smtClean="0">
              <a:solidFill>
                <a:srgbClr val="142230"/>
              </a:solidFill>
            </a:endParaRPr>
          </a:p>
        </p:txBody>
      </p:sp>
      <p:sp>
        <p:nvSpPr>
          <p:cNvPr id="8196" name="1 Marcador de número de diapositiva"/>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8A6560E2-BC95-4E05-8388-4869BE1018B2}" type="slidenum">
              <a:rPr lang="pt-BR" altLang="x-none"/>
              <a:pPr eaLnBrk="1"/>
              <a:t>11</a:t>
            </a:fld>
            <a:endParaRPr lang="pt-BR" altLang="x-none"/>
          </a:p>
        </p:txBody>
      </p:sp>
      <p:sp>
        <p:nvSpPr>
          <p:cNvPr id="8197"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8198"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Tree>
    <p:extLst>
      <p:ext uri="{BB962C8B-B14F-4D97-AF65-F5344CB8AC3E}">
        <p14:creationId xmlns:p14="http://schemas.microsoft.com/office/powerpoint/2010/main" val="301858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Arquitetura </a:t>
            </a:r>
            <a:r>
              <a:rPr lang="pt-BR" dirty="0" smtClean="0"/>
              <a:t>Proposta </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12</a:t>
            </a:fld>
            <a:endParaRPr lang="en-US" altLang="x-none"/>
          </a:p>
        </p:txBody>
      </p:sp>
      <p:sp>
        <p:nvSpPr>
          <p:cNvPr id="9" name="Retângulo 8"/>
          <p:cNvSpPr/>
          <p:nvPr/>
        </p:nvSpPr>
        <p:spPr>
          <a:xfrm>
            <a:off x="557103" y="1485048"/>
            <a:ext cx="3204000" cy="1188000"/>
          </a:xfrm>
          <a:prstGeom prst="rect">
            <a:avLst/>
          </a:prstGeom>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pt-BR" sz="2400" dirty="0" smtClean="0">
                <a:solidFill>
                  <a:schemeClr val="accent3">
                    <a:lumMod val="25000"/>
                  </a:schemeClr>
                </a:solidFill>
              </a:rPr>
              <a:t>Camada de Aplicação</a:t>
            </a:r>
            <a:endParaRPr lang="pt-BR" sz="2400" dirty="0">
              <a:solidFill>
                <a:schemeClr val="accent3">
                  <a:lumMod val="25000"/>
                </a:schemeClr>
              </a:solidFill>
            </a:endParaRPr>
          </a:p>
        </p:txBody>
      </p:sp>
      <p:sp>
        <p:nvSpPr>
          <p:cNvPr id="10" name="Retângulo 9"/>
          <p:cNvSpPr/>
          <p:nvPr/>
        </p:nvSpPr>
        <p:spPr>
          <a:xfrm>
            <a:off x="557103" y="2673180"/>
            <a:ext cx="3204000" cy="1188000"/>
          </a:xfrm>
          <a:prstGeom prst="rect">
            <a:avLst/>
          </a:prstGeom>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pt-BR" sz="2400" dirty="0" smtClean="0">
                <a:solidFill>
                  <a:schemeClr val="accent3">
                    <a:lumMod val="25000"/>
                  </a:schemeClr>
                </a:solidFill>
              </a:rPr>
              <a:t>Camada</a:t>
            </a:r>
            <a:r>
              <a:rPr lang="pt-BR" sz="2000" dirty="0" smtClean="0"/>
              <a:t> </a:t>
            </a:r>
            <a:r>
              <a:rPr lang="pt-BR" sz="2400" dirty="0">
                <a:solidFill>
                  <a:schemeClr val="accent3">
                    <a:lumMod val="25000"/>
                  </a:schemeClr>
                </a:solidFill>
              </a:rPr>
              <a:t>de Acesso de Sensor </a:t>
            </a:r>
            <a:r>
              <a:rPr lang="pt-BR" sz="2400" dirty="0" smtClean="0">
                <a:solidFill>
                  <a:schemeClr val="accent3">
                    <a:lumMod val="25000"/>
                  </a:schemeClr>
                </a:solidFill>
              </a:rPr>
              <a:t>Virtual</a:t>
            </a:r>
            <a:endParaRPr lang="pt-BR" sz="2400" dirty="0">
              <a:solidFill>
                <a:schemeClr val="accent3">
                  <a:lumMod val="25000"/>
                </a:schemeClr>
              </a:solidFill>
            </a:endParaRPr>
          </a:p>
        </p:txBody>
      </p:sp>
      <p:sp>
        <p:nvSpPr>
          <p:cNvPr id="11" name="Retângulo 10"/>
          <p:cNvSpPr/>
          <p:nvPr/>
        </p:nvSpPr>
        <p:spPr>
          <a:xfrm>
            <a:off x="557103" y="5049312"/>
            <a:ext cx="3204000" cy="1188000"/>
          </a:xfrm>
          <a:prstGeom prst="rect">
            <a:avLst/>
          </a:prstGeom>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pt-BR" sz="2400" dirty="0" smtClean="0">
                <a:solidFill>
                  <a:schemeClr val="accent3">
                    <a:lumMod val="25000"/>
                  </a:schemeClr>
                </a:solidFill>
              </a:rPr>
              <a:t>Camada Física</a:t>
            </a:r>
            <a:endParaRPr lang="pt-BR" sz="2400" dirty="0"/>
          </a:p>
        </p:txBody>
      </p:sp>
      <p:sp>
        <p:nvSpPr>
          <p:cNvPr id="12" name="Retângulo 11"/>
          <p:cNvSpPr/>
          <p:nvPr/>
        </p:nvSpPr>
        <p:spPr>
          <a:xfrm>
            <a:off x="557103" y="3861312"/>
            <a:ext cx="3204000" cy="1188000"/>
          </a:xfrm>
          <a:prstGeom prst="rect">
            <a:avLst/>
          </a:prstGeom>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pt-BR" sz="2400" dirty="0" smtClean="0">
                <a:solidFill>
                  <a:schemeClr val="accent3">
                    <a:lumMod val="25000"/>
                  </a:schemeClr>
                </a:solidFill>
              </a:rPr>
              <a:t>Camada</a:t>
            </a:r>
            <a:r>
              <a:rPr lang="pt-BR" sz="2000" dirty="0" smtClean="0"/>
              <a:t> </a:t>
            </a:r>
            <a:r>
              <a:rPr lang="pt-BR" sz="2400" dirty="0">
                <a:solidFill>
                  <a:schemeClr val="accent3">
                    <a:lumMod val="25000"/>
                  </a:schemeClr>
                </a:solidFill>
              </a:rPr>
              <a:t>de</a:t>
            </a:r>
            <a:r>
              <a:rPr lang="pt-BR" sz="2000" dirty="0" smtClean="0"/>
              <a:t> </a:t>
            </a:r>
            <a:r>
              <a:rPr lang="pt-BR" sz="2400" dirty="0">
                <a:solidFill>
                  <a:schemeClr val="accent3">
                    <a:lumMod val="25000"/>
                  </a:schemeClr>
                </a:solidFill>
              </a:rPr>
              <a:t>Sensor</a:t>
            </a:r>
            <a:r>
              <a:rPr lang="pt-BR" sz="2000" dirty="0" smtClean="0"/>
              <a:t> </a:t>
            </a:r>
            <a:r>
              <a:rPr lang="pt-BR" sz="2400" dirty="0">
                <a:solidFill>
                  <a:schemeClr val="accent3">
                    <a:lumMod val="25000"/>
                  </a:schemeClr>
                </a:solidFill>
              </a:rPr>
              <a:t>Virtual</a:t>
            </a:r>
            <a:endParaRPr lang="pt-BR" sz="2400" dirty="0">
              <a:solidFill>
                <a:schemeClr val="accent3">
                  <a:lumMod val="25000"/>
                </a:schemeClr>
              </a:solidFill>
            </a:endParaRPr>
          </a:p>
        </p:txBody>
      </p:sp>
      <p:sp>
        <p:nvSpPr>
          <p:cNvPr id="13" name="CaixaDeTexto 12"/>
          <p:cNvSpPr txBox="1"/>
          <p:nvPr/>
        </p:nvSpPr>
        <p:spPr>
          <a:xfrm>
            <a:off x="4478466" y="1555273"/>
            <a:ext cx="3765942" cy="830997"/>
          </a:xfrm>
          <a:prstGeom prst="rect">
            <a:avLst/>
          </a:prstGeom>
          <a:noFill/>
        </p:spPr>
        <p:txBody>
          <a:bodyPr wrap="square" rtlCol="0">
            <a:spAutoFit/>
          </a:bodyPr>
          <a:lstStyle/>
          <a:p>
            <a:pPr marL="342900" indent="-342900">
              <a:buFont typeface="Arial"/>
              <a:buChar char="•"/>
            </a:pPr>
            <a:r>
              <a:rPr lang="pt-BR" sz="2400" dirty="0" smtClean="0">
                <a:solidFill>
                  <a:schemeClr val="accent3">
                    <a:lumMod val="25000"/>
                  </a:schemeClr>
                </a:solidFill>
              </a:rPr>
              <a:t>Aplicações Semânticas e Não semânticas</a:t>
            </a:r>
            <a:endParaRPr lang="pt-BR" sz="2400" dirty="0">
              <a:solidFill>
                <a:schemeClr val="accent3">
                  <a:lumMod val="25000"/>
                </a:schemeClr>
              </a:solidFill>
            </a:endParaRPr>
          </a:p>
        </p:txBody>
      </p:sp>
      <p:sp>
        <p:nvSpPr>
          <p:cNvPr id="14" name="Chave direita 13"/>
          <p:cNvSpPr/>
          <p:nvPr/>
        </p:nvSpPr>
        <p:spPr>
          <a:xfrm>
            <a:off x="4010414" y="1592796"/>
            <a:ext cx="446526" cy="1009498"/>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pt-BR"/>
          </a:p>
        </p:txBody>
      </p:sp>
      <p:sp>
        <p:nvSpPr>
          <p:cNvPr id="15" name="Chave direita 14"/>
          <p:cNvSpPr/>
          <p:nvPr/>
        </p:nvSpPr>
        <p:spPr>
          <a:xfrm>
            <a:off x="4010414" y="2780928"/>
            <a:ext cx="446526" cy="1009498"/>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pt-BR"/>
          </a:p>
        </p:txBody>
      </p:sp>
      <p:sp>
        <p:nvSpPr>
          <p:cNvPr id="16" name="Chave direita 15"/>
          <p:cNvSpPr/>
          <p:nvPr/>
        </p:nvSpPr>
        <p:spPr>
          <a:xfrm>
            <a:off x="3959932" y="3969060"/>
            <a:ext cx="446526" cy="1009498"/>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pt-BR"/>
          </a:p>
        </p:txBody>
      </p:sp>
      <p:sp>
        <p:nvSpPr>
          <p:cNvPr id="17" name="Chave direita 16"/>
          <p:cNvSpPr/>
          <p:nvPr/>
        </p:nvSpPr>
        <p:spPr>
          <a:xfrm>
            <a:off x="3974410" y="5122574"/>
            <a:ext cx="446526" cy="1009498"/>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pt-BR"/>
          </a:p>
        </p:txBody>
      </p:sp>
      <p:sp>
        <p:nvSpPr>
          <p:cNvPr id="18" name="CaixaDeTexto 17"/>
          <p:cNvSpPr txBox="1"/>
          <p:nvPr/>
        </p:nvSpPr>
        <p:spPr>
          <a:xfrm>
            <a:off x="4463988" y="2816932"/>
            <a:ext cx="4464496" cy="830997"/>
          </a:xfrm>
          <a:prstGeom prst="rect">
            <a:avLst/>
          </a:prstGeom>
          <a:noFill/>
        </p:spPr>
        <p:txBody>
          <a:bodyPr wrap="square" rtlCol="0">
            <a:spAutoFit/>
          </a:bodyPr>
          <a:lstStyle/>
          <a:p>
            <a:pPr marL="342900" indent="-342900">
              <a:buFont typeface="Arial"/>
              <a:buChar char="•"/>
            </a:pPr>
            <a:r>
              <a:rPr lang="pt-BR" sz="2400" dirty="0" smtClean="0">
                <a:solidFill>
                  <a:schemeClr val="accent3">
                    <a:lumMod val="25000"/>
                  </a:schemeClr>
                </a:solidFill>
              </a:rPr>
              <a:t>Agentes de Ontologia (OA) </a:t>
            </a:r>
          </a:p>
          <a:p>
            <a:pPr marL="342900" indent="-342900">
              <a:buFont typeface="Arial"/>
              <a:buChar char="•"/>
            </a:pPr>
            <a:r>
              <a:rPr lang="pt-BR" sz="2400" dirty="0" smtClean="0">
                <a:solidFill>
                  <a:schemeClr val="accent3">
                    <a:lumMod val="25000"/>
                  </a:schemeClr>
                </a:solidFill>
              </a:rPr>
              <a:t>Agentes de Anotação (AA)</a:t>
            </a:r>
            <a:endParaRPr lang="pt-BR" sz="2400" dirty="0">
              <a:solidFill>
                <a:schemeClr val="accent3">
                  <a:lumMod val="25000"/>
                </a:schemeClr>
              </a:solidFill>
            </a:endParaRPr>
          </a:p>
        </p:txBody>
      </p:sp>
      <p:sp>
        <p:nvSpPr>
          <p:cNvPr id="19" name="CaixaDeTexto 18"/>
          <p:cNvSpPr txBox="1"/>
          <p:nvPr/>
        </p:nvSpPr>
        <p:spPr>
          <a:xfrm>
            <a:off x="4478466" y="4038163"/>
            <a:ext cx="4053974" cy="830997"/>
          </a:xfrm>
          <a:prstGeom prst="rect">
            <a:avLst/>
          </a:prstGeom>
          <a:noFill/>
        </p:spPr>
        <p:txBody>
          <a:bodyPr wrap="square" rtlCol="0">
            <a:spAutoFit/>
          </a:bodyPr>
          <a:lstStyle/>
          <a:p>
            <a:pPr marL="342900" indent="-342900">
              <a:buFont typeface="Arial"/>
              <a:buChar char="•"/>
            </a:pPr>
            <a:r>
              <a:rPr lang="pt-BR" sz="2400" dirty="0" smtClean="0">
                <a:solidFill>
                  <a:schemeClr val="accent3">
                    <a:lumMod val="25000"/>
                  </a:schemeClr>
                </a:solidFill>
              </a:rPr>
              <a:t>Sensor virtual</a:t>
            </a:r>
          </a:p>
          <a:p>
            <a:pPr marL="342900" indent="-342900">
              <a:buFont typeface="Arial"/>
              <a:buChar char="•"/>
            </a:pPr>
            <a:r>
              <a:rPr lang="pt-BR" sz="2400" dirty="0" smtClean="0">
                <a:solidFill>
                  <a:schemeClr val="accent3">
                    <a:lumMod val="25000"/>
                  </a:schemeClr>
                </a:solidFill>
              </a:rPr>
              <a:t>Sensor virtual semântico</a:t>
            </a:r>
            <a:endParaRPr lang="pt-BR" sz="2400" dirty="0">
              <a:solidFill>
                <a:schemeClr val="accent3">
                  <a:lumMod val="25000"/>
                </a:schemeClr>
              </a:solidFill>
            </a:endParaRPr>
          </a:p>
        </p:txBody>
      </p:sp>
      <p:sp>
        <p:nvSpPr>
          <p:cNvPr id="20" name="CaixaDeTexto 19"/>
          <p:cNvSpPr txBox="1"/>
          <p:nvPr/>
        </p:nvSpPr>
        <p:spPr>
          <a:xfrm>
            <a:off x="4463988" y="5262299"/>
            <a:ext cx="4212468" cy="830997"/>
          </a:xfrm>
          <a:prstGeom prst="rect">
            <a:avLst/>
          </a:prstGeom>
          <a:noFill/>
        </p:spPr>
        <p:txBody>
          <a:bodyPr wrap="square" rtlCol="0">
            <a:spAutoFit/>
          </a:bodyPr>
          <a:lstStyle/>
          <a:p>
            <a:pPr marL="342900" indent="-342900">
              <a:buFont typeface="Arial"/>
              <a:buChar char="•"/>
            </a:pPr>
            <a:r>
              <a:rPr lang="pt-BR" sz="2400" dirty="0" smtClean="0">
                <a:solidFill>
                  <a:schemeClr val="accent3">
                    <a:lumMod val="25000"/>
                  </a:schemeClr>
                </a:solidFill>
              </a:rPr>
              <a:t>Sensor Tipo A e Tipo B</a:t>
            </a:r>
          </a:p>
          <a:p>
            <a:pPr marL="342900" indent="-342900">
              <a:buFont typeface="Arial"/>
              <a:buChar char="•"/>
            </a:pPr>
            <a:r>
              <a:rPr lang="pt-BR" sz="2400" dirty="0" smtClean="0">
                <a:solidFill>
                  <a:schemeClr val="accent3">
                    <a:lumMod val="25000"/>
                  </a:schemeClr>
                </a:solidFill>
              </a:rPr>
              <a:t>Nó Gate-</a:t>
            </a:r>
            <a:r>
              <a:rPr lang="pt-BR" sz="2400" dirty="0" err="1" smtClean="0">
                <a:solidFill>
                  <a:schemeClr val="accent3">
                    <a:lumMod val="25000"/>
                  </a:schemeClr>
                </a:solidFill>
              </a:rPr>
              <a:t>to</a:t>
            </a:r>
            <a:r>
              <a:rPr lang="pt-BR" sz="2400" dirty="0" smtClean="0">
                <a:solidFill>
                  <a:schemeClr val="accent3">
                    <a:lumMod val="25000"/>
                  </a:schemeClr>
                </a:solidFill>
              </a:rPr>
              <a:t>-Overlay (GTO)</a:t>
            </a:r>
            <a:endParaRPr lang="pt-BR" sz="2400" dirty="0">
              <a:solidFill>
                <a:schemeClr val="accent3">
                  <a:lumMod val="25000"/>
                </a:schemeClr>
              </a:solidFill>
            </a:endParaRPr>
          </a:p>
        </p:txBody>
      </p:sp>
    </p:spTree>
    <p:extLst>
      <p:ext uri="{BB962C8B-B14F-4D97-AF65-F5344CB8AC3E}">
        <p14:creationId xmlns:p14="http://schemas.microsoft.com/office/powerpoint/2010/main" val="641537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279400" y="215900"/>
            <a:ext cx="8291513" cy="720725"/>
          </a:xfrm>
        </p:spPr>
        <p:txBody>
          <a:bodyPr/>
          <a:lstStyle/>
          <a:p>
            <a:r>
              <a:rPr lang="en-US" altLang="x-none" dirty="0" smtClean="0"/>
              <a:t>Arquitetura Proposta</a:t>
            </a:r>
            <a:br>
              <a:rPr lang="en-US" altLang="x-none" dirty="0" smtClean="0"/>
            </a:br>
            <a:r>
              <a:rPr lang="en-US" altLang="x-none" sz="2400" b="1" kern="1200" dirty="0" smtClean="0">
                <a:solidFill>
                  <a:srgbClr val="800000"/>
                </a:solidFill>
                <a:latin typeface="Arial" charset="0"/>
                <a:ea typeface="ＭＳ Ｐゴシック" charset="-128"/>
              </a:rPr>
              <a:t>Cenário</a:t>
            </a:r>
            <a:endParaRPr lang="en-US" altLang="x-none" dirty="0" smtClean="0"/>
          </a:p>
        </p:txBody>
      </p:sp>
      <p:sp>
        <p:nvSpPr>
          <p:cNvPr id="10243" name="Content Placeholder 10"/>
          <p:cNvSpPr>
            <a:spLocks noGrp="1"/>
          </p:cNvSpPr>
          <p:nvPr>
            <p:ph idx="1"/>
          </p:nvPr>
        </p:nvSpPr>
        <p:spPr>
          <a:xfrm>
            <a:off x="225425" y="1268760"/>
            <a:ext cx="8855075" cy="5055195"/>
          </a:xfrm>
        </p:spPr>
        <p:txBody>
          <a:bodyPr/>
          <a:lstStyle/>
          <a:p>
            <a:r>
              <a:rPr lang="en-US" altLang="x-none" sz="2800" dirty="0">
                <a:solidFill>
                  <a:srgbClr val="142230"/>
                </a:solidFill>
              </a:rPr>
              <a:t>Aplicação</a:t>
            </a:r>
            <a:r>
              <a:rPr lang="en-US" altLang="x-none" sz="2800" dirty="0" smtClean="0">
                <a:solidFill>
                  <a:schemeClr val="bg2">
                    <a:lumMod val="25000"/>
                  </a:schemeClr>
                </a:solidFill>
              </a:rPr>
              <a:t> </a:t>
            </a:r>
            <a:r>
              <a:rPr lang="en-US" altLang="x-none" sz="2800" dirty="0">
                <a:solidFill>
                  <a:srgbClr val="142230"/>
                </a:solidFill>
              </a:rPr>
              <a:t>de Monitoramento de </a:t>
            </a:r>
            <a:r>
              <a:rPr lang="en-US" altLang="x-none" sz="2800" dirty="0" smtClean="0">
                <a:solidFill>
                  <a:srgbClr val="142230"/>
                </a:solidFill>
              </a:rPr>
              <a:t>Fogo</a:t>
            </a:r>
          </a:p>
          <a:p>
            <a:pPr lvl="1"/>
            <a:r>
              <a:rPr lang="en-US" altLang="x-none" sz="2400" dirty="0" smtClean="0">
                <a:solidFill>
                  <a:srgbClr val="142230"/>
                </a:solidFill>
              </a:rPr>
              <a:t>Cidade com queimadas</a:t>
            </a:r>
          </a:p>
          <a:p>
            <a:pPr lvl="1"/>
            <a:r>
              <a:rPr lang="en-US" altLang="x-none" sz="2400" dirty="0" smtClean="0">
                <a:solidFill>
                  <a:srgbClr val="142230"/>
                </a:solidFill>
              </a:rPr>
              <a:t>Sensores: temperatura, humidade, CO2 e nível de poeira</a:t>
            </a:r>
            <a:endParaRPr lang="en-US" altLang="x-none" sz="2400" dirty="0">
              <a:solidFill>
                <a:srgbClr val="142230"/>
              </a:solidFill>
            </a:endParaRPr>
          </a:p>
          <a:p>
            <a:endParaRPr lang="en-US" altLang="x-none" dirty="0">
              <a:solidFill>
                <a:schemeClr val="bg2">
                  <a:lumMod val="25000"/>
                </a:schemeClr>
              </a:solidFill>
            </a:endParaRPr>
          </a:p>
          <a:p>
            <a:endParaRPr lang="en-US" altLang="x-none" dirty="0" smtClean="0">
              <a:solidFill>
                <a:schemeClr val="bg2">
                  <a:lumMod val="25000"/>
                </a:schemeClr>
              </a:solidFill>
            </a:endParaRPr>
          </a:p>
        </p:txBody>
      </p:sp>
      <p:sp>
        <p:nvSpPr>
          <p:cNvPr id="10244" name="Espaço Reservado para Número de Slide 5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3AF5A6F2-073E-4BE6-B93D-D10D2ABBFCC7}" type="slidenum">
              <a:rPr lang="pt-BR" altLang="x-none"/>
              <a:pPr eaLnBrk="1"/>
              <a:t>13</a:t>
            </a:fld>
            <a:endParaRPr lang="pt-BR" altLang="x-none"/>
          </a:p>
        </p:txBody>
      </p:sp>
      <p:sp>
        <p:nvSpPr>
          <p:cNvPr id="10245"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10246"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56" y="2852936"/>
            <a:ext cx="4243082" cy="2701429"/>
          </a:xfrm>
          <a:prstGeom prst="rect">
            <a:avLst/>
          </a:prstGeom>
        </p:spPr>
      </p:pic>
      <p:sp>
        <p:nvSpPr>
          <p:cNvPr id="3" name="Elipse 2"/>
          <p:cNvSpPr/>
          <p:nvPr/>
        </p:nvSpPr>
        <p:spPr>
          <a:xfrm>
            <a:off x="2915816" y="5028931"/>
            <a:ext cx="144000" cy="144000"/>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Elipse 8"/>
          <p:cNvSpPr/>
          <p:nvPr/>
        </p:nvSpPr>
        <p:spPr>
          <a:xfrm>
            <a:off x="3707904" y="5181331"/>
            <a:ext cx="144000" cy="144000"/>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Elipse 9"/>
          <p:cNvSpPr/>
          <p:nvPr/>
        </p:nvSpPr>
        <p:spPr>
          <a:xfrm>
            <a:off x="2159732" y="5172947"/>
            <a:ext cx="144000" cy="144000"/>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CaixaDeTexto 3"/>
          <p:cNvSpPr txBox="1"/>
          <p:nvPr/>
        </p:nvSpPr>
        <p:spPr>
          <a:xfrm>
            <a:off x="971600" y="5384905"/>
            <a:ext cx="3034805" cy="400110"/>
          </a:xfrm>
          <a:prstGeom prst="rect">
            <a:avLst/>
          </a:prstGeom>
          <a:noFill/>
        </p:spPr>
        <p:txBody>
          <a:bodyPr wrap="none" rtlCol="0">
            <a:spAutoFit/>
          </a:bodyPr>
          <a:lstStyle/>
          <a:p>
            <a:r>
              <a:rPr lang="pt-BR" sz="2000" dirty="0">
                <a:solidFill>
                  <a:srgbClr val="142230"/>
                </a:solidFill>
                <a:latin typeface="+mn-lt"/>
                <a:ea typeface="Arial" charset="0"/>
              </a:rPr>
              <a:t>Ruas e Estacionamentos</a:t>
            </a:r>
          </a:p>
        </p:txBody>
      </p:sp>
      <p:sp>
        <p:nvSpPr>
          <p:cNvPr id="13" name="Elipse 12"/>
          <p:cNvSpPr/>
          <p:nvPr/>
        </p:nvSpPr>
        <p:spPr>
          <a:xfrm>
            <a:off x="1583668" y="4884915"/>
            <a:ext cx="144000" cy="144000"/>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 name="Retângulo 5"/>
          <p:cNvSpPr/>
          <p:nvPr/>
        </p:nvSpPr>
        <p:spPr>
          <a:xfrm>
            <a:off x="5544108" y="3039474"/>
            <a:ext cx="2160240" cy="7124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1900" dirty="0" smtClean="0">
                <a:solidFill>
                  <a:srgbClr val="142230"/>
                </a:solidFill>
                <a:ea typeface="Arial" charset="0"/>
              </a:rPr>
              <a:t>Aplicação</a:t>
            </a:r>
            <a:r>
              <a:rPr lang="pt-BR" sz="1900" dirty="0" smtClean="0"/>
              <a:t> </a:t>
            </a:r>
            <a:r>
              <a:rPr lang="pt-BR" sz="1900" dirty="0" smtClean="0">
                <a:solidFill>
                  <a:srgbClr val="142230"/>
                </a:solidFill>
                <a:ea typeface="Arial" charset="0"/>
              </a:rPr>
              <a:t>de tempo</a:t>
            </a:r>
            <a:endParaRPr lang="pt-BR" sz="1900" dirty="0">
              <a:solidFill>
                <a:schemeClr val="bg1">
                  <a:lumMod val="75000"/>
                </a:schemeClr>
              </a:solidFill>
              <a:ea typeface="Arial" charset="0"/>
            </a:endParaRPr>
          </a:p>
        </p:txBody>
      </p:sp>
      <p:sp>
        <p:nvSpPr>
          <p:cNvPr id="15" name="Retângulo 14"/>
          <p:cNvSpPr/>
          <p:nvPr/>
        </p:nvSpPr>
        <p:spPr>
          <a:xfrm>
            <a:off x="5544108" y="3918983"/>
            <a:ext cx="2160240" cy="733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1900" dirty="0" smtClean="0">
                <a:solidFill>
                  <a:srgbClr val="142230"/>
                </a:solidFill>
                <a:ea typeface="Arial" charset="0"/>
              </a:rPr>
              <a:t>Aplicação</a:t>
            </a:r>
            <a:r>
              <a:rPr lang="pt-BR" sz="1900" dirty="0" smtClean="0"/>
              <a:t> </a:t>
            </a:r>
            <a:r>
              <a:rPr lang="pt-BR" sz="1900" dirty="0">
                <a:solidFill>
                  <a:srgbClr val="142230"/>
                </a:solidFill>
                <a:ea typeface="Arial" charset="0"/>
              </a:rPr>
              <a:t>de </a:t>
            </a:r>
            <a:r>
              <a:rPr lang="pt-BR" sz="1900" dirty="0" smtClean="0">
                <a:solidFill>
                  <a:srgbClr val="142230"/>
                </a:solidFill>
                <a:ea typeface="Arial" charset="0"/>
              </a:rPr>
              <a:t>fogo</a:t>
            </a:r>
            <a:endParaRPr lang="pt-BR" sz="1900" dirty="0">
              <a:solidFill>
                <a:srgbClr val="142230"/>
              </a:solidFill>
              <a:ea typeface="Arial" charset="0"/>
            </a:endParaRPr>
          </a:p>
        </p:txBody>
      </p:sp>
      <p:sp>
        <p:nvSpPr>
          <p:cNvPr id="16" name="Retângulo 15"/>
          <p:cNvSpPr/>
          <p:nvPr/>
        </p:nvSpPr>
        <p:spPr>
          <a:xfrm>
            <a:off x="5544108" y="4824149"/>
            <a:ext cx="2160240" cy="7650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1900" dirty="0" smtClean="0">
                <a:solidFill>
                  <a:srgbClr val="142230"/>
                </a:solidFill>
                <a:ea typeface="Arial" charset="0"/>
              </a:rPr>
              <a:t>Estacionamento inteligente</a:t>
            </a:r>
            <a:endParaRPr lang="pt-BR" sz="1900" dirty="0">
              <a:solidFill>
                <a:srgbClr val="142230"/>
              </a:solidFill>
              <a:ea typeface="Arial" charset="0"/>
            </a:endParaRPr>
          </a:p>
        </p:txBody>
      </p:sp>
      <p:sp>
        <p:nvSpPr>
          <p:cNvPr id="7" name="Chave esquerda 6"/>
          <p:cNvSpPr/>
          <p:nvPr/>
        </p:nvSpPr>
        <p:spPr>
          <a:xfrm>
            <a:off x="4716016" y="3039474"/>
            <a:ext cx="540060" cy="2549766"/>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59938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Arquitetura Proposta</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14</a:t>
            </a:fld>
            <a:endParaRPr lang="en-US" altLang="x-none"/>
          </a:p>
        </p:txBody>
      </p:sp>
      <p:sp>
        <p:nvSpPr>
          <p:cNvPr id="3" name="Retângulo 2"/>
          <p:cNvSpPr/>
          <p:nvPr/>
        </p:nvSpPr>
        <p:spPr>
          <a:xfrm>
            <a:off x="71500" y="2024844"/>
            <a:ext cx="8964996" cy="43924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8" name="Retângulo 7"/>
          <p:cNvSpPr/>
          <p:nvPr/>
        </p:nvSpPr>
        <p:spPr>
          <a:xfrm>
            <a:off x="2159732" y="4977172"/>
            <a:ext cx="6804756"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dirty="0">
              <a:solidFill>
                <a:schemeClr val="bg2">
                  <a:lumMod val="25000"/>
                </a:schemeClr>
              </a:solidFill>
            </a:endParaRPr>
          </a:p>
        </p:txBody>
      </p:sp>
      <p:sp>
        <p:nvSpPr>
          <p:cNvPr id="9" name="Retângulo 8"/>
          <p:cNvSpPr/>
          <p:nvPr/>
        </p:nvSpPr>
        <p:spPr>
          <a:xfrm>
            <a:off x="2159732" y="4185084"/>
            <a:ext cx="6804756" cy="648072"/>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0" name="Retângulo 9"/>
          <p:cNvSpPr/>
          <p:nvPr/>
        </p:nvSpPr>
        <p:spPr>
          <a:xfrm>
            <a:off x="2159732" y="2096851"/>
            <a:ext cx="6804756" cy="1944217"/>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1" name="Elipse 10"/>
          <p:cNvSpPr/>
          <p:nvPr/>
        </p:nvSpPr>
        <p:spPr>
          <a:xfrm>
            <a:off x="2428456" y="5038437"/>
            <a:ext cx="5383904" cy="12348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2" name="CaixaDeTexto 11"/>
          <p:cNvSpPr txBox="1"/>
          <p:nvPr/>
        </p:nvSpPr>
        <p:spPr>
          <a:xfrm>
            <a:off x="7992380" y="5483660"/>
            <a:ext cx="972108" cy="523220"/>
          </a:xfrm>
          <a:prstGeom prst="rect">
            <a:avLst/>
          </a:prstGeom>
          <a:noFill/>
        </p:spPr>
        <p:txBody>
          <a:bodyPr wrap="square" rtlCol="0">
            <a:spAutoFit/>
          </a:bodyPr>
          <a:lstStyle/>
          <a:p>
            <a:pPr algn="ctr"/>
            <a:r>
              <a:rPr lang="pt-BR" sz="1400" b="1" dirty="0" smtClean="0">
                <a:solidFill>
                  <a:srgbClr val="142230"/>
                </a:solidFill>
                <a:latin typeface="+mn-lt"/>
                <a:ea typeface="+mn-ea"/>
              </a:rPr>
              <a:t>Camada Física</a:t>
            </a:r>
            <a:endParaRPr lang="pt-BR" sz="1400" b="1" dirty="0">
              <a:solidFill>
                <a:srgbClr val="142230"/>
              </a:solidFill>
              <a:latin typeface="+mn-lt"/>
              <a:ea typeface="+mn-ea"/>
            </a:endParaRPr>
          </a:p>
        </p:txBody>
      </p:sp>
      <p:sp>
        <p:nvSpPr>
          <p:cNvPr id="14" name="Elipse 13"/>
          <p:cNvSpPr/>
          <p:nvPr/>
        </p:nvSpPr>
        <p:spPr>
          <a:xfrm>
            <a:off x="2755102" y="3113308"/>
            <a:ext cx="4769226" cy="667525"/>
          </a:xfrm>
          <a:prstGeom prst="ellipse">
            <a:avLst/>
          </a:prstGeom>
          <a:ln>
            <a:solidFill>
              <a:srgbClr val="FF5353"/>
            </a:solidFill>
            <a:prstDash val="dash"/>
          </a:ln>
        </p:spPr>
        <p:style>
          <a:lnRef idx="2">
            <a:schemeClr val="accent6"/>
          </a:lnRef>
          <a:fillRef idx="1">
            <a:schemeClr val="lt1"/>
          </a:fillRef>
          <a:effectRef idx="0">
            <a:schemeClr val="accent6"/>
          </a:effectRef>
          <a:fontRef idx="minor">
            <a:schemeClr val="dk1"/>
          </a:fontRef>
        </p:style>
        <p:txBody>
          <a:bodyPr lIns="0" rIns="792000" rtlCol="0" anchor="ctr" anchorCtr="1"/>
          <a:lstStyle/>
          <a:p>
            <a:pPr algn="ctr"/>
            <a:r>
              <a:rPr lang="pt-BR" sz="1400" dirty="0" smtClean="0">
                <a:solidFill>
                  <a:schemeClr val="bg2">
                    <a:lumMod val="25000"/>
                  </a:schemeClr>
                </a:solidFill>
              </a:rPr>
              <a:t>Overlay </a:t>
            </a:r>
          </a:p>
          <a:p>
            <a:pPr algn="ctr"/>
            <a:r>
              <a:rPr lang="pt-BR" sz="1400" dirty="0" smtClean="0">
                <a:solidFill>
                  <a:schemeClr val="bg2">
                    <a:lumMod val="25000"/>
                  </a:schemeClr>
                </a:solidFill>
              </a:rPr>
              <a:t>Anotação</a:t>
            </a:r>
            <a:endParaRPr lang="pt-BR" sz="1400" dirty="0">
              <a:solidFill>
                <a:schemeClr val="bg2">
                  <a:lumMod val="25000"/>
                </a:schemeClr>
              </a:solidFill>
            </a:endParaRPr>
          </a:p>
        </p:txBody>
      </p:sp>
      <p:sp>
        <p:nvSpPr>
          <p:cNvPr id="15" name="Elipse 14"/>
          <p:cNvSpPr/>
          <p:nvPr/>
        </p:nvSpPr>
        <p:spPr>
          <a:xfrm>
            <a:off x="2752768" y="2338308"/>
            <a:ext cx="4771559" cy="608048"/>
          </a:xfrm>
          <a:prstGeom prst="ellipse">
            <a:avLst/>
          </a:prstGeom>
          <a:ln>
            <a:solidFill>
              <a:srgbClr val="0070C0"/>
            </a:solidFill>
            <a:prstDash val="dash"/>
          </a:ln>
        </p:spPr>
        <p:style>
          <a:lnRef idx="2">
            <a:schemeClr val="accent6"/>
          </a:lnRef>
          <a:fillRef idx="1">
            <a:schemeClr val="lt1"/>
          </a:fillRef>
          <a:effectRef idx="0">
            <a:schemeClr val="accent6"/>
          </a:effectRef>
          <a:fontRef idx="minor">
            <a:schemeClr val="dk1"/>
          </a:fontRef>
        </p:style>
        <p:txBody>
          <a:bodyPr lIns="1260000" rtlCol="0" anchor="ctr" anchorCtr="1"/>
          <a:lstStyle/>
          <a:p>
            <a:pPr algn="ctr"/>
            <a:r>
              <a:rPr lang="pt-BR" sz="1400" dirty="0" smtClean="0">
                <a:solidFill>
                  <a:schemeClr val="bg2">
                    <a:lumMod val="25000"/>
                  </a:schemeClr>
                </a:solidFill>
              </a:rPr>
              <a:t>Overlay </a:t>
            </a:r>
          </a:p>
          <a:p>
            <a:pPr algn="ctr"/>
            <a:r>
              <a:rPr lang="pt-BR" sz="1400" dirty="0" smtClean="0">
                <a:solidFill>
                  <a:schemeClr val="bg2">
                    <a:lumMod val="25000"/>
                  </a:schemeClr>
                </a:solidFill>
              </a:rPr>
              <a:t>Ontologia</a:t>
            </a:r>
            <a:endParaRPr lang="pt-BR" sz="1400" dirty="0">
              <a:solidFill>
                <a:schemeClr val="bg2">
                  <a:lumMod val="25000"/>
                </a:schemeClr>
              </a:solidFill>
            </a:endParaRPr>
          </a:p>
        </p:txBody>
      </p:sp>
      <p:sp>
        <p:nvSpPr>
          <p:cNvPr id="16" name="Retângulo 15"/>
          <p:cNvSpPr/>
          <p:nvPr/>
        </p:nvSpPr>
        <p:spPr>
          <a:xfrm>
            <a:off x="71500" y="1268760"/>
            <a:ext cx="8964996" cy="64807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7" name="Retângulo de cantos arredondados 16"/>
          <p:cNvSpPr/>
          <p:nvPr/>
        </p:nvSpPr>
        <p:spPr>
          <a:xfrm>
            <a:off x="1322589" y="1322766"/>
            <a:ext cx="1944216" cy="540060"/>
          </a:xfrm>
          <a:prstGeom prst="roundRect">
            <a:avLst/>
          </a:prstGeom>
          <a:ln w="28575">
            <a:solidFill>
              <a:srgbClr val="FF535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00" dirty="0">
                <a:solidFill>
                  <a:srgbClr val="142230"/>
                </a:solidFill>
              </a:rPr>
              <a:t>Aplicação não-semântica</a:t>
            </a:r>
          </a:p>
        </p:txBody>
      </p:sp>
      <p:sp>
        <p:nvSpPr>
          <p:cNvPr id="18" name="Retângulo de cantos arredondados 17"/>
          <p:cNvSpPr/>
          <p:nvPr/>
        </p:nvSpPr>
        <p:spPr>
          <a:xfrm>
            <a:off x="4111204" y="1322766"/>
            <a:ext cx="1944216" cy="540060"/>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00" dirty="0">
                <a:solidFill>
                  <a:srgbClr val="142230"/>
                </a:solidFill>
              </a:rPr>
              <a:t>Aplicação semântica</a:t>
            </a:r>
          </a:p>
        </p:txBody>
      </p:sp>
      <p:sp>
        <p:nvSpPr>
          <p:cNvPr id="19" name="CaixaDeTexto 18"/>
          <p:cNvSpPr txBox="1"/>
          <p:nvPr/>
        </p:nvSpPr>
        <p:spPr>
          <a:xfrm>
            <a:off x="6696312" y="1322766"/>
            <a:ext cx="2398092" cy="523220"/>
          </a:xfrm>
          <a:prstGeom prst="rect">
            <a:avLst/>
          </a:prstGeom>
          <a:noFill/>
        </p:spPr>
        <p:txBody>
          <a:bodyPr wrap="square" rtlCol="0">
            <a:spAutoFit/>
          </a:bodyPr>
          <a:lstStyle/>
          <a:p>
            <a:pPr algn="ctr"/>
            <a:r>
              <a:rPr lang="pt-BR" sz="1400" b="1" dirty="0" smtClean="0">
                <a:solidFill>
                  <a:srgbClr val="142230"/>
                </a:solidFill>
                <a:latin typeface="+mn-lt"/>
                <a:ea typeface="+mn-ea"/>
              </a:rPr>
              <a:t>Camada de Aplicação Sobreposta</a:t>
            </a:r>
            <a:endParaRPr lang="pt-BR" sz="1400" b="1" dirty="0">
              <a:solidFill>
                <a:srgbClr val="142230"/>
              </a:solidFill>
              <a:latin typeface="+mn-lt"/>
              <a:ea typeface="+mn-ea"/>
            </a:endParaRPr>
          </a:p>
        </p:txBody>
      </p:sp>
      <p:sp>
        <p:nvSpPr>
          <p:cNvPr id="20" name="CaixaDeTexto 19"/>
          <p:cNvSpPr txBox="1"/>
          <p:nvPr/>
        </p:nvSpPr>
        <p:spPr>
          <a:xfrm>
            <a:off x="7524328" y="2132856"/>
            <a:ext cx="1475656" cy="738664"/>
          </a:xfrm>
          <a:prstGeom prst="rect">
            <a:avLst/>
          </a:prstGeom>
          <a:noFill/>
        </p:spPr>
        <p:txBody>
          <a:bodyPr wrap="square" rtlCol="0">
            <a:spAutoFit/>
          </a:bodyPr>
          <a:lstStyle/>
          <a:p>
            <a:pPr algn="ctr"/>
            <a:r>
              <a:rPr lang="pt-BR" sz="1400" b="1" dirty="0" smtClean="0">
                <a:solidFill>
                  <a:srgbClr val="142230"/>
                </a:solidFill>
                <a:latin typeface="+mn-lt"/>
                <a:ea typeface="+mn-ea"/>
              </a:rPr>
              <a:t>Camada de Acesso de Sensor Virtual</a:t>
            </a:r>
          </a:p>
        </p:txBody>
      </p:sp>
      <p:sp>
        <p:nvSpPr>
          <p:cNvPr id="21" name="Retângulo 20"/>
          <p:cNvSpPr/>
          <p:nvPr/>
        </p:nvSpPr>
        <p:spPr>
          <a:xfrm>
            <a:off x="179512" y="4241775"/>
            <a:ext cx="1872208" cy="1780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2" name="Retângulo 21"/>
          <p:cNvSpPr/>
          <p:nvPr/>
        </p:nvSpPr>
        <p:spPr>
          <a:xfrm>
            <a:off x="304222" y="4277779"/>
            <a:ext cx="1656184" cy="468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1400" dirty="0">
                <a:solidFill>
                  <a:srgbClr val="142230"/>
                </a:solidFill>
              </a:rPr>
              <a:t>Gerenciador de Ontologia</a:t>
            </a:r>
          </a:p>
        </p:txBody>
      </p:sp>
      <p:pic>
        <p:nvPicPr>
          <p:cNvPr id="24" name="Imagem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54" y="4792250"/>
            <a:ext cx="1086619" cy="637657"/>
          </a:xfrm>
          <a:prstGeom prst="rect">
            <a:avLst/>
          </a:prstGeom>
        </p:spPr>
      </p:pic>
      <p:sp>
        <p:nvSpPr>
          <p:cNvPr id="25" name="CaixaDeTexto 24"/>
          <p:cNvSpPr txBox="1"/>
          <p:nvPr/>
        </p:nvSpPr>
        <p:spPr>
          <a:xfrm>
            <a:off x="196210" y="5285891"/>
            <a:ext cx="1872208" cy="738664"/>
          </a:xfrm>
          <a:prstGeom prst="rect">
            <a:avLst/>
          </a:prstGeom>
          <a:noFill/>
        </p:spPr>
        <p:txBody>
          <a:bodyPr wrap="square" rtlCol="0">
            <a:spAutoFit/>
          </a:bodyPr>
          <a:lstStyle/>
          <a:p>
            <a:pPr algn="ctr"/>
            <a:r>
              <a:rPr lang="pt-BR" sz="1400" dirty="0" smtClean="0">
                <a:solidFill>
                  <a:srgbClr val="142230"/>
                </a:solidFill>
                <a:latin typeface="+mn-lt"/>
                <a:ea typeface="+mn-ea"/>
              </a:rPr>
              <a:t>Entidade de Gerenciamento e Operações</a:t>
            </a:r>
            <a:endParaRPr lang="pt-BR" sz="1400" dirty="0">
              <a:solidFill>
                <a:srgbClr val="142230"/>
              </a:solidFill>
              <a:latin typeface="+mn-lt"/>
              <a:ea typeface="+mn-ea"/>
            </a:endParaRPr>
          </a:p>
        </p:txBody>
      </p:sp>
      <p:sp>
        <p:nvSpPr>
          <p:cNvPr id="26" name="Nuvem 25"/>
          <p:cNvSpPr/>
          <p:nvPr/>
        </p:nvSpPr>
        <p:spPr>
          <a:xfrm>
            <a:off x="287525" y="2571687"/>
            <a:ext cx="1547048" cy="704215"/>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pt-BR" sz="1400" b="1" dirty="0" smtClean="0">
                <a:solidFill>
                  <a:schemeClr val="bg2">
                    <a:lumMod val="25000"/>
                  </a:schemeClr>
                </a:solidFill>
              </a:rPr>
              <a:t>Internet</a:t>
            </a:r>
            <a:endParaRPr lang="pt-BR" sz="1200" b="1" dirty="0">
              <a:solidFill>
                <a:schemeClr val="bg2">
                  <a:lumMod val="25000"/>
                </a:schemeClr>
              </a:solidFill>
            </a:endParaRPr>
          </a:p>
        </p:txBody>
      </p:sp>
      <p:pic>
        <p:nvPicPr>
          <p:cNvPr id="28" name="Imagem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946356"/>
            <a:ext cx="591684" cy="698668"/>
          </a:xfrm>
          <a:prstGeom prst="rect">
            <a:avLst/>
          </a:prstGeom>
        </p:spPr>
      </p:pic>
      <p:cxnSp>
        <p:nvCxnSpPr>
          <p:cNvPr id="30" name="Conector angulado 29"/>
          <p:cNvCxnSpPr>
            <a:endCxn id="15" idx="2"/>
          </p:cNvCxnSpPr>
          <p:nvPr/>
        </p:nvCxnSpPr>
        <p:spPr>
          <a:xfrm rot="5400000" flipH="1" flipV="1">
            <a:off x="1556864" y="3045873"/>
            <a:ext cx="1599445" cy="792364"/>
          </a:xfrm>
          <a:prstGeom prst="bentConnector2">
            <a:avLst/>
          </a:prstGeom>
          <a:ln w="19050">
            <a:solidFill>
              <a:schemeClr val="accent6">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35" name="Conector de seta reta 34"/>
          <p:cNvCxnSpPr/>
          <p:nvPr/>
        </p:nvCxnSpPr>
        <p:spPr>
          <a:xfrm flipV="1">
            <a:off x="412234" y="3644299"/>
            <a:ext cx="0" cy="633480"/>
          </a:xfrm>
          <a:prstGeom prst="straightConnector1">
            <a:avLst/>
          </a:prstGeom>
          <a:ln>
            <a:solidFill>
              <a:schemeClr val="accent6"/>
            </a:solidFill>
            <a:tailEnd type="arrow"/>
          </a:ln>
        </p:spPr>
        <p:style>
          <a:lnRef idx="1">
            <a:schemeClr val="accent2"/>
          </a:lnRef>
          <a:fillRef idx="0">
            <a:schemeClr val="accent2"/>
          </a:fillRef>
          <a:effectRef idx="0">
            <a:schemeClr val="accent2"/>
          </a:effectRef>
          <a:fontRef idx="minor">
            <a:schemeClr val="tx1"/>
          </a:fontRef>
        </p:style>
      </p:cxnSp>
      <p:cxnSp>
        <p:nvCxnSpPr>
          <p:cNvPr id="36" name="Conector de seta reta 35"/>
          <p:cNvCxnSpPr/>
          <p:nvPr/>
        </p:nvCxnSpPr>
        <p:spPr>
          <a:xfrm flipV="1">
            <a:off x="395536" y="1916832"/>
            <a:ext cx="0" cy="1029524"/>
          </a:xfrm>
          <a:prstGeom prst="straightConnector1">
            <a:avLst/>
          </a:prstGeom>
          <a:ln>
            <a:solidFill>
              <a:schemeClr val="accent6"/>
            </a:solidFill>
            <a:tailEnd type="arrow"/>
          </a:ln>
        </p:spPr>
        <p:style>
          <a:lnRef idx="1">
            <a:schemeClr val="accent2"/>
          </a:lnRef>
          <a:fillRef idx="0">
            <a:schemeClr val="accent2"/>
          </a:fillRef>
          <a:effectRef idx="0">
            <a:schemeClr val="accent2"/>
          </a:effectRef>
          <a:fontRef idx="minor">
            <a:schemeClr val="tx1"/>
          </a:fontRef>
        </p:style>
      </p:cxnSp>
      <p:pic>
        <p:nvPicPr>
          <p:cNvPr id="46" name="Imagem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608" y="5307027"/>
            <a:ext cx="499417" cy="462979"/>
          </a:xfrm>
          <a:prstGeom prst="rect">
            <a:avLst/>
          </a:prstGeom>
        </p:spPr>
      </p:pic>
      <p:pic>
        <p:nvPicPr>
          <p:cNvPr id="47" name="Imagem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067" y="5107962"/>
            <a:ext cx="405267" cy="375698"/>
          </a:xfrm>
          <a:prstGeom prst="rect">
            <a:avLst/>
          </a:prstGeom>
        </p:spPr>
      </p:pic>
      <p:pic>
        <p:nvPicPr>
          <p:cNvPr id="49" name="Imagem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452" y="5563108"/>
            <a:ext cx="307412" cy="272662"/>
          </a:xfrm>
          <a:prstGeom prst="rect">
            <a:avLst/>
          </a:prstGeom>
        </p:spPr>
      </p:pic>
      <p:pic>
        <p:nvPicPr>
          <p:cNvPr id="50" name="Imagem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8414" y="5578622"/>
            <a:ext cx="313513" cy="278073"/>
          </a:xfrm>
          <a:prstGeom prst="rect">
            <a:avLst/>
          </a:prstGeom>
        </p:spPr>
      </p:pic>
      <p:pic>
        <p:nvPicPr>
          <p:cNvPr id="51" name="Imagem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7607" y="5723383"/>
            <a:ext cx="343043" cy="304265"/>
          </a:xfrm>
          <a:prstGeom prst="rect">
            <a:avLst/>
          </a:prstGeom>
        </p:spPr>
      </p:pic>
      <p:pic>
        <p:nvPicPr>
          <p:cNvPr id="53" name="Imagem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4992" y="5258712"/>
            <a:ext cx="304940" cy="342389"/>
          </a:xfrm>
          <a:prstGeom prst="rect">
            <a:avLst/>
          </a:prstGeom>
        </p:spPr>
      </p:pic>
      <p:sp>
        <p:nvSpPr>
          <p:cNvPr id="54" name="CaixaDeTexto 53"/>
          <p:cNvSpPr txBox="1"/>
          <p:nvPr/>
        </p:nvSpPr>
        <p:spPr>
          <a:xfrm>
            <a:off x="2843808" y="5785519"/>
            <a:ext cx="684076" cy="307777"/>
          </a:xfrm>
          <a:prstGeom prst="rect">
            <a:avLst/>
          </a:prstGeom>
          <a:noFill/>
        </p:spPr>
        <p:txBody>
          <a:bodyPr wrap="square" rtlCol="0">
            <a:spAutoFit/>
          </a:bodyPr>
          <a:lstStyle/>
          <a:p>
            <a:pPr algn="ctr"/>
            <a:r>
              <a:rPr lang="pt-BR" sz="1400" dirty="0" smtClean="0">
                <a:solidFill>
                  <a:srgbClr val="142230"/>
                </a:solidFill>
                <a:latin typeface="+mn-lt"/>
                <a:ea typeface="+mn-ea"/>
              </a:rPr>
              <a:t>Tipo A</a:t>
            </a:r>
            <a:endParaRPr lang="pt-BR" sz="1400" dirty="0">
              <a:solidFill>
                <a:srgbClr val="142230"/>
              </a:solidFill>
              <a:latin typeface="+mn-lt"/>
              <a:ea typeface="+mn-ea"/>
            </a:endParaRPr>
          </a:p>
        </p:txBody>
      </p:sp>
      <p:sp>
        <p:nvSpPr>
          <p:cNvPr id="55" name="CaixaDeTexto 54"/>
          <p:cNvSpPr txBox="1"/>
          <p:nvPr/>
        </p:nvSpPr>
        <p:spPr>
          <a:xfrm>
            <a:off x="4067944" y="5965539"/>
            <a:ext cx="684076" cy="307777"/>
          </a:xfrm>
          <a:prstGeom prst="rect">
            <a:avLst/>
          </a:prstGeom>
          <a:noFill/>
        </p:spPr>
        <p:txBody>
          <a:bodyPr wrap="square" rtlCol="0">
            <a:spAutoFit/>
          </a:bodyPr>
          <a:lstStyle/>
          <a:p>
            <a:pPr algn="ctr"/>
            <a:r>
              <a:rPr lang="pt-BR" sz="1400" dirty="0" smtClean="0">
                <a:solidFill>
                  <a:srgbClr val="142230"/>
                </a:solidFill>
                <a:latin typeface="+mn-lt"/>
                <a:ea typeface="+mn-ea"/>
              </a:rPr>
              <a:t>Tipo A</a:t>
            </a:r>
            <a:endParaRPr lang="pt-BR" sz="1400" dirty="0">
              <a:solidFill>
                <a:srgbClr val="142230"/>
              </a:solidFill>
              <a:latin typeface="+mn-lt"/>
              <a:ea typeface="+mn-ea"/>
            </a:endParaRPr>
          </a:p>
        </p:txBody>
      </p:sp>
      <p:sp>
        <p:nvSpPr>
          <p:cNvPr id="56" name="CaixaDeTexto 55"/>
          <p:cNvSpPr txBox="1"/>
          <p:nvPr/>
        </p:nvSpPr>
        <p:spPr>
          <a:xfrm>
            <a:off x="5544108" y="5770004"/>
            <a:ext cx="684076" cy="307777"/>
          </a:xfrm>
          <a:prstGeom prst="rect">
            <a:avLst/>
          </a:prstGeom>
          <a:noFill/>
        </p:spPr>
        <p:txBody>
          <a:bodyPr wrap="square" rtlCol="0">
            <a:spAutoFit/>
          </a:bodyPr>
          <a:lstStyle/>
          <a:p>
            <a:pPr algn="ctr"/>
            <a:r>
              <a:rPr lang="pt-BR" sz="1400" dirty="0" smtClean="0">
                <a:solidFill>
                  <a:srgbClr val="142230"/>
                </a:solidFill>
                <a:latin typeface="+mn-lt"/>
                <a:ea typeface="+mn-ea"/>
              </a:rPr>
              <a:t>Tipo A</a:t>
            </a:r>
            <a:endParaRPr lang="pt-BR" sz="1400" dirty="0">
              <a:solidFill>
                <a:srgbClr val="142230"/>
              </a:solidFill>
              <a:latin typeface="+mn-lt"/>
              <a:ea typeface="+mn-ea"/>
            </a:endParaRPr>
          </a:p>
        </p:txBody>
      </p:sp>
      <p:sp>
        <p:nvSpPr>
          <p:cNvPr id="57" name="CaixaDeTexto 56"/>
          <p:cNvSpPr txBox="1"/>
          <p:nvPr/>
        </p:nvSpPr>
        <p:spPr>
          <a:xfrm>
            <a:off x="4716015" y="5409220"/>
            <a:ext cx="794331" cy="307777"/>
          </a:xfrm>
          <a:prstGeom prst="rect">
            <a:avLst/>
          </a:prstGeom>
          <a:noFill/>
        </p:spPr>
        <p:txBody>
          <a:bodyPr wrap="square" rtlCol="0">
            <a:spAutoFit/>
          </a:bodyPr>
          <a:lstStyle/>
          <a:p>
            <a:pPr algn="ctr"/>
            <a:r>
              <a:rPr lang="pt-BR" sz="1400" dirty="0" smtClean="0">
                <a:solidFill>
                  <a:srgbClr val="142230"/>
                </a:solidFill>
                <a:latin typeface="+mn-lt"/>
                <a:ea typeface="+mn-ea"/>
              </a:rPr>
              <a:t>Tipo B</a:t>
            </a:r>
            <a:endParaRPr lang="pt-BR" sz="1400" dirty="0">
              <a:solidFill>
                <a:srgbClr val="142230"/>
              </a:solidFill>
              <a:latin typeface="+mn-lt"/>
              <a:ea typeface="+mn-ea"/>
            </a:endParaRPr>
          </a:p>
        </p:txBody>
      </p:sp>
      <p:sp>
        <p:nvSpPr>
          <p:cNvPr id="58" name="CaixaDeTexto 57"/>
          <p:cNvSpPr txBox="1"/>
          <p:nvPr/>
        </p:nvSpPr>
        <p:spPr>
          <a:xfrm>
            <a:off x="6408204" y="5651375"/>
            <a:ext cx="794331" cy="307777"/>
          </a:xfrm>
          <a:prstGeom prst="rect">
            <a:avLst/>
          </a:prstGeom>
          <a:noFill/>
        </p:spPr>
        <p:txBody>
          <a:bodyPr wrap="square" rtlCol="0">
            <a:spAutoFit/>
          </a:bodyPr>
          <a:lstStyle/>
          <a:p>
            <a:pPr algn="ctr"/>
            <a:r>
              <a:rPr lang="pt-BR" sz="1400" dirty="0" smtClean="0">
                <a:solidFill>
                  <a:srgbClr val="142230"/>
                </a:solidFill>
                <a:latin typeface="+mn-lt"/>
                <a:ea typeface="+mn-ea"/>
              </a:rPr>
              <a:t>Tipo B</a:t>
            </a:r>
            <a:endParaRPr lang="pt-BR" sz="1400" dirty="0">
              <a:solidFill>
                <a:srgbClr val="142230"/>
              </a:solidFill>
              <a:latin typeface="+mn-lt"/>
              <a:ea typeface="+mn-ea"/>
            </a:endParaRPr>
          </a:p>
        </p:txBody>
      </p:sp>
      <p:sp>
        <p:nvSpPr>
          <p:cNvPr id="59" name="CaixaDeTexto 58"/>
          <p:cNvSpPr txBox="1"/>
          <p:nvPr/>
        </p:nvSpPr>
        <p:spPr>
          <a:xfrm>
            <a:off x="3098626" y="5182864"/>
            <a:ext cx="684076" cy="307777"/>
          </a:xfrm>
          <a:prstGeom prst="rect">
            <a:avLst/>
          </a:prstGeom>
          <a:noFill/>
        </p:spPr>
        <p:txBody>
          <a:bodyPr wrap="square" rtlCol="0">
            <a:spAutoFit/>
          </a:bodyPr>
          <a:lstStyle/>
          <a:p>
            <a:pPr algn="ctr"/>
            <a:r>
              <a:rPr lang="pt-BR" sz="1400" dirty="0" smtClean="0">
                <a:solidFill>
                  <a:srgbClr val="142230"/>
                </a:solidFill>
                <a:latin typeface="+mn-lt"/>
                <a:ea typeface="+mn-ea"/>
              </a:rPr>
              <a:t>GTO</a:t>
            </a:r>
            <a:endParaRPr lang="pt-BR" sz="1400" dirty="0">
              <a:solidFill>
                <a:srgbClr val="142230"/>
              </a:solidFill>
              <a:latin typeface="+mn-lt"/>
              <a:ea typeface="+mn-ea"/>
            </a:endParaRPr>
          </a:p>
        </p:txBody>
      </p:sp>
      <p:sp>
        <p:nvSpPr>
          <p:cNvPr id="60" name="Retângulo 59"/>
          <p:cNvSpPr/>
          <p:nvPr/>
        </p:nvSpPr>
        <p:spPr>
          <a:xfrm>
            <a:off x="6671927" y="3508847"/>
            <a:ext cx="418612" cy="226777"/>
          </a:xfrm>
          <a:prstGeom prst="rect">
            <a:avLst/>
          </a:prstGeom>
          <a:ln>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200" dirty="0" smtClean="0">
                <a:solidFill>
                  <a:schemeClr val="bg2">
                    <a:lumMod val="25000"/>
                  </a:schemeClr>
                </a:solidFill>
              </a:rPr>
              <a:t>AA</a:t>
            </a:r>
            <a:endParaRPr lang="pt-BR" sz="1200" dirty="0">
              <a:solidFill>
                <a:schemeClr val="bg2">
                  <a:lumMod val="25000"/>
                </a:schemeClr>
              </a:solidFill>
            </a:endParaRPr>
          </a:p>
        </p:txBody>
      </p:sp>
      <p:pic>
        <p:nvPicPr>
          <p:cNvPr id="61" name="Imagem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642" y="4284692"/>
            <a:ext cx="397442" cy="368444"/>
          </a:xfrm>
          <a:prstGeom prst="rect">
            <a:avLst/>
          </a:prstGeom>
        </p:spPr>
      </p:pic>
      <p:sp>
        <p:nvSpPr>
          <p:cNvPr id="62" name="CaixaDeTexto 61"/>
          <p:cNvSpPr txBox="1"/>
          <p:nvPr/>
        </p:nvSpPr>
        <p:spPr>
          <a:xfrm>
            <a:off x="7596336" y="4240623"/>
            <a:ext cx="1433351" cy="523220"/>
          </a:xfrm>
          <a:prstGeom prst="rect">
            <a:avLst/>
          </a:prstGeom>
          <a:noFill/>
        </p:spPr>
        <p:txBody>
          <a:bodyPr wrap="square" rtlCol="0">
            <a:spAutoFit/>
          </a:bodyPr>
          <a:lstStyle/>
          <a:p>
            <a:pPr algn="ctr"/>
            <a:r>
              <a:rPr lang="pt-BR" sz="1400" b="1" dirty="0" smtClean="0">
                <a:solidFill>
                  <a:srgbClr val="142230"/>
                </a:solidFill>
                <a:latin typeface="+mn-lt"/>
                <a:ea typeface="+mn-ea"/>
              </a:rPr>
              <a:t>Camada Sensor Virtual</a:t>
            </a:r>
            <a:endParaRPr lang="pt-BR" sz="1400" b="1" dirty="0">
              <a:solidFill>
                <a:srgbClr val="142230"/>
              </a:solidFill>
              <a:latin typeface="+mn-lt"/>
              <a:ea typeface="+mn-ea"/>
            </a:endParaRPr>
          </a:p>
        </p:txBody>
      </p:sp>
      <p:sp>
        <p:nvSpPr>
          <p:cNvPr id="63" name="Retângulo 62"/>
          <p:cNvSpPr/>
          <p:nvPr/>
        </p:nvSpPr>
        <p:spPr>
          <a:xfrm>
            <a:off x="5300840" y="3355430"/>
            <a:ext cx="418612" cy="194879"/>
          </a:xfrm>
          <a:prstGeom prst="rect">
            <a:avLst/>
          </a:prstGeom>
          <a:ln>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200" dirty="0" smtClean="0">
                <a:solidFill>
                  <a:schemeClr val="bg2">
                    <a:lumMod val="25000"/>
                  </a:schemeClr>
                </a:solidFill>
              </a:rPr>
              <a:t>AA</a:t>
            </a:r>
            <a:endParaRPr lang="pt-BR" sz="1200" dirty="0">
              <a:solidFill>
                <a:schemeClr val="bg2">
                  <a:lumMod val="25000"/>
                </a:schemeClr>
              </a:solidFill>
            </a:endParaRPr>
          </a:p>
        </p:txBody>
      </p:sp>
      <p:sp>
        <p:nvSpPr>
          <p:cNvPr id="64" name="Retângulo 63"/>
          <p:cNvSpPr/>
          <p:nvPr/>
        </p:nvSpPr>
        <p:spPr>
          <a:xfrm>
            <a:off x="3838995" y="3675916"/>
            <a:ext cx="418612" cy="209833"/>
          </a:xfrm>
          <a:prstGeom prst="rect">
            <a:avLst/>
          </a:prstGeom>
          <a:ln>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200" dirty="0" smtClean="0">
                <a:solidFill>
                  <a:schemeClr val="bg2">
                    <a:lumMod val="25000"/>
                  </a:schemeClr>
                </a:solidFill>
              </a:rPr>
              <a:t>AA</a:t>
            </a:r>
            <a:endParaRPr lang="pt-BR" sz="1200" dirty="0">
              <a:solidFill>
                <a:schemeClr val="bg2">
                  <a:lumMod val="25000"/>
                </a:schemeClr>
              </a:solidFill>
            </a:endParaRPr>
          </a:p>
        </p:txBody>
      </p:sp>
      <p:sp>
        <p:nvSpPr>
          <p:cNvPr id="65" name="Retângulo 64"/>
          <p:cNvSpPr/>
          <p:nvPr/>
        </p:nvSpPr>
        <p:spPr>
          <a:xfrm>
            <a:off x="2562494" y="3449139"/>
            <a:ext cx="418612" cy="188776"/>
          </a:xfrm>
          <a:prstGeom prst="rect">
            <a:avLst/>
          </a:prstGeom>
          <a:ln>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200" dirty="0" smtClean="0">
                <a:solidFill>
                  <a:schemeClr val="bg2">
                    <a:lumMod val="25000"/>
                  </a:schemeClr>
                </a:solidFill>
              </a:rPr>
              <a:t>AA</a:t>
            </a:r>
            <a:endParaRPr lang="pt-BR" sz="1200" dirty="0">
              <a:solidFill>
                <a:schemeClr val="bg2">
                  <a:lumMod val="25000"/>
                </a:schemeClr>
              </a:solidFill>
            </a:endParaRPr>
          </a:p>
        </p:txBody>
      </p:sp>
      <p:sp>
        <p:nvSpPr>
          <p:cNvPr id="66" name="Retângulo 65"/>
          <p:cNvSpPr/>
          <p:nvPr/>
        </p:nvSpPr>
        <p:spPr>
          <a:xfrm>
            <a:off x="6052639" y="3115834"/>
            <a:ext cx="418612" cy="194879"/>
          </a:xfrm>
          <a:prstGeom prst="rect">
            <a:avLst/>
          </a:prstGeom>
          <a:ln>
            <a:solidFill>
              <a:schemeClr val="accent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200" dirty="0" smtClean="0">
                <a:solidFill>
                  <a:schemeClr val="bg2">
                    <a:lumMod val="25000"/>
                  </a:schemeClr>
                </a:solidFill>
              </a:rPr>
              <a:t>SA</a:t>
            </a:r>
            <a:endParaRPr lang="pt-BR" sz="1200" dirty="0">
              <a:solidFill>
                <a:schemeClr val="bg2">
                  <a:lumMod val="25000"/>
                </a:schemeClr>
              </a:solidFill>
            </a:endParaRPr>
          </a:p>
        </p:txBody>
      </p:sp>
      <p:sp>
        <p:nvSpPr>
          <p:cNvPr id="67" name="Retângulo 66"/>
          <p:cNvSpPr/>
          <p:nvPr/>
        </p:nvSpPr>
        <p:spPr>
          <a:xfrm>
            <a:off x="3483351" y="3110376"/>
            <a:ext cx="418612" cy="194879"/>
          </a:xfrm>
          <a:prstGeom prst="rect">
            <a:avLst/>
          </a:prstGeom>
          <a:ln>
            <a:solidFill>
              <a:schemeClr val="accent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200" dirty="0" smtClean="0">
                <a:solidFill>
                  <a:schemeClr val="bg2">
                    <a:lumMod val="25000"/>
                  </a:schemeClr>
                </a:solidFill>
              </a:rPr>
              <a:t>SA</a:t>
            </a:r>
            <a:endParaRPr lang="pt-BR" sz="1200" dirty="0">
              <a:solidFill>
                <a:schemeClr val="bg2">
                  <a:lumMod val="25000"/>
                </a:schemeClr>
              </a:solidFill>
            </a:endParaRPr>
          </a:p>
        </p:txBody>
      </p:sp>
      <p:sp>
        <p:nvSpPr>
          <p:cNvPr id="68" name="Retângulo 67"/>
          <p:cNvSpPr/>
          <p:nvPr/>
        </p:nvSpPr>
        <p:spPr>
          <a:xfrm>
            <a:off x="2848193" y="2582598"/>
            <a:ext cx="418612" cy="194879"/>
          </a:xfrm>
          <a:prstGeom prst="rect">
            <a:avLst/>
          </a:prstGeom>
          <a:ln w="9525">
            <a:solidFill>
              <a:srgbClr val="FF5050"/>
            </a:solidFill>
            <a:prstDash val="solid"/>
          </a:ln>
          <a:effectLst>
            <a:glow rad="101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sz="1200" dirty="0">
                <a:solidFill>
                  <a:schemeClr val="bg2">
                    <a:lumMod val="25000"/>
                  </a:schemeClr>
                </a:solidFill>
              </a:rPr>
              <a:t>O</a:t>
            </a:r>
            <a:r>
              <a:rPr lang="pt-BR" sz="1200" dirty="0" smtClean="0">
                <a:solidFill>
                  <a:schemeClr val="bg2">
                    <a:lumMod val="25000"/>
                  </a:schemeClr>
                </a:solidFill>
              </a:rPr>
              <a:t>A</a:t>
            </a:r>
            <a:endParaRPr lang="pt-BR" sz="1200" dirty="0">
              <a:solidFill>
                <a:schemeClr val="bg2">
                  <a:lumMod val="25000"/>
                </a:schemeClr>
              </a:solidFill>
            </a:endParaRPr>
          </a:p>
        </p:txBody>
      </p:sp>
      <p:sp>
        <p:nvSpPr>
          <p:cNvPr id="69" name="Retângulo 68"/>
          <p:cNvSpPr/>
          <p:nvPr/>
        </p:nvSpPr>
        <p:spPr>
          <a:xfrm>
            <a:off x="6914530" y="2728915"/>
            <a:ext cx="418612" cy="194879"/>
          </a:xfrm>
          <a:prstGeom prst="rect">
            <a:avLst/>
          </a:prstGeom>
          <a:ln w="9525">
            <a:solidFill>
              <a:srgbClr val="FF5050"/>
            </a:solidFill>
            <a:prstDash val="solid"/>
          </a:ln>
          <a:effectLst>
            <a:glow rad="101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sz="1200" dirty="0">
                <a:solidFill>
                  <a:schemeClr val="bg2">
                    <a:lumMod val="25000"/>
                  </a:schemeClr>
                </a:solidFill>
              </a:rPr>
              <a:t>O</a:t>
            </a:r>
            <a:r>
              <a:rPr lang="pt-BR" sz="1200" dirty="0" smtClean="0">
                <a:solidFill>
                  <a:schemeClr val="bg2">
                    <a:lumMod val="25000"/>
                  </a:schemeClr>
                </a:solidFill>
              </a:rPr>
              <a:t>A</a:t>
            </a:r>
            <a:endParaRPr lang="pt-BR" sz="1200" dirty="0">
              <a:solidFill>
                <a:schemeClr val="bg2">
                  <a:lumMod val="25000"/>
                </a:schemeClr>
              </a:solidFill>
            </a:endParaRPr>
          </a:p>
        </p:txBody>
      </p:sp>
      <p:sp>
        <p:nvSpPr>
          <p:cNvPr id="70" name="Retângulo 69"/>
          <p:cNvSpPr/>
          <p:nvPr/>
        </p:nvSpPr>
        <p:spPr>
          <a:xfrm>
            <a:off x="4096753" y="2231051"/>
            <a:ext cx="418612" cy="194879"/>
          </a:xfrm>
          <a:prstGeom prst="rect">
            <a:avLst/>
          </a:prstGeom>
          <a:ln w="9525">
            <a:solidFill>
              <a:srgbClr val="FF5050"/>
            </a:solidFill>
            <a:prstDash val="solid"/>
          </a:ln>
          <a:effectLst>
            <a:glow rad="101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t-BR" sz="1200" dirty="0">
                <a:solidFill>
                  <a:schemeClr val="bg2">
                    <a:lumMod val="25000"/>
                  </a:schemeClr>
                </a:solidFill>
              </a:rPr>
              <a:t>O</a:t>
            </a:r>
            <a:r>
              <a:rPr lang="pt-BR" sz="1200" dirty="0" smtClean="0">
                <a:solidFill>
                  <a:schemeClr val="bg2">
                    <a:lumMod val="25000"/>
                  </a:schemeClr>
                </a:solidFill>
              </a:rPr>
              <a:t>A</a:t>
            </a:r>
            <a:endParaRPr lang="pt-BR" sz="1200" dirty="0">
              <a:solidFill>
                <a:schemeClr val="bg2">
                  <a:lumMod val="25000"/>
                </a:schemeClr>
              </a:solidFill>
            </a:endParaRPr>
          </a:p>
        </p:txBody>
      </p:sp>
      <p:pic>
        <p:nvPicPr>
          <p:cNvPr id="71" name="Imagem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730" y="4257092"/>
            <a:ext cx="397442" cy="368444"/>
          </a:xfrm>
          <a:prstGeom prst="rect">
            <a:avLst/>
          </a:prstGeom>
        </p:spPr>
      </p:pic>
      <p:pic>
        <p:nvPicPr>
          <p:cNvPr id="72" name="Imagem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388" y="4318011"/>
            <a:ext cx="290661" cy="257804"/>
          </a:xfrm>
          <a:prstGeom prst="rect">
            <a:avLst/>
          </a:prstGeom>
        </p:spPr>
      </p:pic>
      <p:pic>
        <p:nvPicPr>
          <p:cNvPr id="73" name="Imagem 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3246" y="4511805"/>
            <a:ext cx="287380" cy="254894"/>
          </a:xfrm>
          <a:prstGeom prst="rect">
            <a:avLst/>
          </a:prstGeom>
        </p:spPr>
      </p:pic>
      <p:pic>
        <p:nvPicPr>
          <p:cNvPr id="74" name="Imagem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549" y="4528217"/>
            <a:ext cx="297683" cy="264033"/>
          </a:xfrm>
          <a:prstGeom prst="rect">
            <a:avLst/>
          </a:prstGeom>
        </p:spPr>
      </p:pic>
      <p:pic>
        <p:nvPicPr>
          <p:cNvPr id="75" name="Imagem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5752" y="4502021"/>
            <a:ext cx="280264" cy="248583"/>
          </a:xfrm>
          <a:prstGeom prst="rect">
            <a:avLst/>
          </a:prstGeom>
        </p:spPr>
      </p:pic>
      <p:cxnSp>
        <p:nvCxnSpPr>
          <p:cNvPr id="79" name="Conector reto 78"/>
          <p:cNvCxnSpPr>
            <a:stCxn id="60" idx="2"/>
            <a:endCxn id="46" idx="0"/>
          </p:cNvCxnSpPr>
          <p:nvPr/>
        </p:nvCxnSpPr>
        <p:spPr>
          <a:xfrm flipH="1">
            <a:off x="6789317" y="3735624"/>
            <a:ext cx="91916" cy="1571403"/>
          </a:xfrm>
          <a:prstGeom prst="line">
            <a:avLst/>
          </a:prstGeom>
          <a:ln w="19050">
            <a:solidFill>
              <a:schemeClr val="accent3">
                <a:lumMod val="2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83" name="Conector reto 82"/>
          <p:cNvCxnSpPr>
            <a:stCxn id="60" idx="0"/>
            <a:endCxn id="69" idx="2"/>
          </p:cNvCxnSpPr>
          <p:nvPr/>
        </p:nvCxnSpPr>
        <p:spPr>
          <a:xfrm flipV="1">
            <a:off x="6881233" y="2923794"/>
            <a:ext cx="242603" cy="585053"/>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86" name="Conector reto 85"/>
          <p:cNvCxnSpPr>
            <a:stCxn id="67" idx="2"/>
            <a:endCxn id="53" idx="0"/>
          </p:cNvCxnSpPr>
          <p:nvPr/>
        </p:nvCxnSpPr>
        <p:spPr>
          <a:xfrm>
            <a:off x="3692657" y="3305255"/>
            <a:ext cx="114805" cy="1953457"/>
          </a:xfrm>
          <a:prstGeom prst="line">
            <a:avLst/>
          </a:prstGeom>
          <a:ln w="19050">
            <a:solidFill>
              <a:schemeClr val="accent3">
                <a:lumMod val="2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89" name="Conector reto 88"/>
          <p:cNvCxnSpPr>
            <a:stCxn id="65" idx="2"/>
            <a:endCxn id="53" idx="0"/>
          </p:cNvCxnSpPr>
          <p:nvPr/>
        </p:nvCxnSpPr>
        <p:spPr>
          <a:xfrm>
            <a:off x="2771800" y="3637915"/>
            <a:ext cx="1035662" cy="1620797"/>
          </a:xfrm>
          <a:prstGeom prst="line">
            <a:avLst/>
          </a:prstGeom>
          <a:ln w="19050">
            <a:solidFill>
              <a:schemeClr val="accent3">
                <a:lumMod val="2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92" name="Conector reto 91"/>
          <p:cNvCxnSpPr>
            <a:stCxn id="64" idx="2"/>
            <a:endCxn id="53" idx="0"/>
          </p:cNvCxnSpPr>
          <p:nvPr/>
        </p:nvCxnSpPr>
        <p:spPr>
          <a:xfrm flipH="1">
            <a:off x="3807462" y="3885749"/>
            <a:ext cx="240839" cy="1372963"/>
          </a:xfrm>
          <a:prstGeom prst="line">
            <a:avLst/>
          </a:prstGeom>
          <a:ln w="19050">
            <a:solidFill>
              <a:schemeClr val="accent3">
                <a:lumMod val="2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95" name="Conector reto 94"/>
          <p:cNvCxnSpPr>
            <a:stCxn id="17" idx="3"/>
          </p:cNvCxnSpPr>
          <p:nvPr/>
        </p:nvCxnSpPr>
        <p:spPr>
          <a:xfrm>
            <a:off x="3266805" y="1592796"/>
            <a:ext cx="425852" cy="1515631"/>
          </a:xfrm>
          <a:prstGeom prst="line">
            <a:avLst/>
          </a:prstGeom>
          <a:ln w="19050">
            <a:solidFill>
              <a:schemeClr val="accent3">
                <a:lumMod val="25000"/>
              </a:schemeClr>
            </a:solidFill>
            <a:prstDash val="dash"/>
          </a:ln>
        </p:spPr>
        <p:style>
          <a:lnRef idx="1">
            <a:schemeClr val="accent2"/>
          </a:lnRef>
          <a:fillRef idx="0">
            <a:schemeClr val="accent2"/>
          </a:fillRef>
          <a:effectRef idx="0">
            <a:schemeClr val="accent2"/>
          </a:effectRef>
          <a:fontRef idx="minor">
            <a:schemeClr val="tx1"/>
          </a:fontRef>
        </p:style>
      </p:cxnSp>
      <p:cxnSp>
        <p:nvCxnSpPr>
          <p:cNvPr id="101" name="Conector reto 100"/>
          <p:cNvCxnSpPr>
            <a:stCxn id="49" idx="3"/>
            <a:endCxn id="46" idx="1"/>
          </p:cNvCxnSpPr>
          <p:nvPr/>
        </p:nvCxnSpPr>
        <p:spPr>
          <a:xfrm flipV="1">
            <a:off x="6026864" y="5538517"/>
            <a:ext cx="512744" cy="160922"/>
          </a:xfrm>
          <a:prstGeom prst="line">
            <a:avLst/>
          </a:prstGeom>
          <a:ln w="28575">
            <a:solidFill>
              <a:schemeClr val="accent2">
                <a:lumMod val="75000"/>
              </a:schemeClr>
            </a:solidFill>
            <a:prstDash val="sysDot"/>
          </a:ln>
        </p:spPr>
        <p:style>
          <a:lnRef idx="1">
            <a:schemeClr val="accent2"/>
          </a:lnRef>
          <a:fillRef idx="0">
            <a:schemeClr val="accent2"/>
          </a:fillRef>
          <a:effectRef idx="0">
            <a:schemeClr val="accent2"/>
          </a:effectRef>
          <a:fontRef idx="minor">
            <a:schemeClr val="tx1"/>
          </a:fontRef>
        </p:style>
      </p:cxnSp>
      <p:cxnSp>
        <p:nvCxnSpPr>
          <p:cNvPr id="103" name="Conector reto 102"/>
          <p:cNvCxnSpPr>
            <a:stCxn id="53" idx="2"/>
            <a:endCxn id="51" idx="1"/>
          </p:cNvCxnSpPr>
          <p:nvPr/>
        </p:nvCxnSpPr>
        <p:spPr>
          <a:xfrm>
            <a:off x="3807462" y="5601101"/>
            <a:ext cx="450145" cy="274415"/>
          </a:xfrm>
          <a:prstGeom prst="line">
            <a:avLst/>
          </a:prstGeom>
          <a:ln w="28575">
            <a:solidFill>
              <a:schemeClr val="accent2">
                <a:lumMod val="75000"/>
              </a:schemeClr>
            </a:solidFill>
            <a:prstDash val="sysDot"/>
          </a:ln>
        </p:spPr>
        <p:style>
          <a:lnRef idx="1">
            <a:schemeClr val="accent2"/>
          </a:lnRef>
          <a:fillRef idx="0">
            <a:schemeClr val="accent2"/>
          </a:fillRef>
          <a:effectRef idx="0">
            <a:schemeClr val="accent2"/>
          </a:effectRef>
          <a:fontRef idx="minor">
            <a:schemeClr val="tx1"/>
          </a:fontRef>
        </p:style>
      </p:cxnSp>
      <p:cxnSp>
        <p:nvCxnSpPr>
          <p:cNvPr id="107" name="Conector reto 106"/>
          <p:cNvCxnSpPr>
            <a:stCxn id="50" idx="3"/>
            <a:endCxn id="53" idx="2"/>
          </p:cNvCxnSpPr>
          <p:nvPr/>
        </p:nvCxnSpPr>
        <p:spPr>
          <a:xfrm flipV="1">
            <a:off x="3191927" y="5601101"/>
            <a:ext cx="615535" cy="116558"/>
          </a:xfrm>
          <a:prstGeom prst="line">
            <a:avLst/>
          </a:prstGeom>
          <a:ln w="28575">
            <a:solidFill>
              <a:schemeClr val="accent2">
                <a:lumMod val="75000"/>
              </a:schemeClr>
            </a:solidFill>
            <a:prstDash val="sysDot"/>
          </a:ln>
        </p:spPr>
        <p:style>
          <a:lnRef idx="1">
            <a:schemeClr val="accent2"/>
          </a:lnRef>
          <a:fillRef idx="0">
            <a:schemeClr val="accent2"/>
          </a:fillRef>
          <a:effectRef idx="0">
            <a:schemeClr val="accent2"/>
          </a:effectRef>
          <a:fontRef idx="minor">
            <a:schemeClr val="tx1"/>
          </a:fontRef>
        </p:style>
      </p:cxnSp>
      <p:cxnSp>
        <p:nvCxnSpPr>
          <p:cNvPr id="111" name="Conector reto 110"/>
          <p:cNvCxnSpPr>
            <a:stCxn id="50" idx="0"/>
            <a:endCxn id="73" idx="2"/>
          </p:cNvCxnSpPr>
          <p:nvPr/>
        </p:nvCxnSpPr>
        <p:spPr>
          <a:xfrm flipH="1" flipV="1">
            <a:off x="3006936" y="4766699"/>
            <a:ext cx="28235" cy="811923"/>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113" name="Conector reto 112"/>
          <p:cNvCxnSpPr>
            <a:stCxn id="50" idx="0"/>
            <a:endCxn id="72" idx="2"/>
          </p:cNvCxnSpPr>
          <p:nvPr/>
        </p:nvCxnSpPr>
        <p:spPr>
          <a:xfrm flipH="1" flipV="1">
            <a:off x="2469719" y="4575815"/>
            <a:ext cx="565452" cy="1002807"/>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120" name="Retângulo 119"/>
          <p:cNvSpPr/>
          <p:nvPr/>
        </p:nvSpPr>
        <p:spPr>
          <a:xfrm>
            <a:off x="2294697" y="4281983"/>
            <a:ext cx="320352" cy="299939"/>
          </a:xfrm>
          <a:prstGeom prst="rect">
            <a:avLst/>
          </a:prstGeom>
          <a:noFill/>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cxnSp>
        <p:nvCxnSpPr>
          <p:cNvPr id="122" name="Conector reto 121"/>
          <p:cNvCxnSpPr>
            <a:endCxn id="120" idx="0"/>
          </p:cNvCxnSpPr>
          <p:nvPr/>
        </p:nvCxnSpPr>
        <p:spPr>
          <a:xfrm flipH="1">
            <a:off x="2454873" y="3645024"/>
            <a:ext cx="320278" cy="636959"/>
          </a:xfrm>
          <a:prstGeom prst="line">
            <a:avLst/>
          </a:prstGeom>
          <a:ln w="19050">
            <a:solidFill>
              <a:srgbClr val="00B050"/>
            </a:solidFill>
            <a:prstDash val="lgDash"/>
          </a:ln>
        </p:spPr>
        <p:style>
          <a:lnRef idx="1">
            <a:schemeClr val="accent2"/>
          </a:lnRef>
          <a:fillRef idx="0">
            <a:schemeClr val="accent2"/>
          </a:fillRef>
          <a:effectRef idx="0">
            <a:schemeClr val="accent2"/>
          </a:effectRef>
          <a:fontRef idx="minor">
            <a:schemeClr val="tx1"/>
          </a:fontRef>
        </p:style>
      </p:cxnSp>
      <p:cxnSp>
        <p:nvCxnSpPr>
          <p:cNvPr id="123" name="Conector reto 122"/>
          <p:cNvCxnSpPr>
            <a:stCxn id="65" idx="0"/>
            <a:endCxn id="68" idx="2"/>
          </p:cNvCxnSpPr>
          <p:nvPr/>
        </p:nvCxnSpPr>
        <p:spPr>
          <a:xfrm flipV="1">
            <a:off x="2771800" y="2777477"/>
            <a:ext cx="285699" cy="671662"/>
          </a:xfrm>
          <a:prstGeom prst="line">
            <a:avLst/>
          </a:prstGeom>
          <a:ln>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128" name="Retângulo 127"/>
          <p:cNvSpPr/>
          <p:nvPr/>
        </p:nvSpPr>
        <p:spPr>
          <a:xfrm>
            <a:off x="2847492" y="4497213"/>
            <a:ext cx="320352" cy="299939"/>
          </a:xfrm>
          <a:prstGeom prst="rect">
            <a:avLst/>
          </a:prstGeom>
          <a:noFill/>
          <a:ln>
            <a:solidFill>
              <a:srgbClr val="FF535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cxnSp>
        <p:nvCxnSpPr>
          <p:cNvPr id="129" name="Conector reto 128"/>
          <p:cNvCxnSpPr>
            <a:stCxn id="67" idx="2"/>
            <a:endCxn id="73" idx="0"/>
          </p:cNvCxnSpPr>
          <p:nvPr/>
        </p:nvCxnSpPr>
        <p:spPr>
          <a:xfrm flipH="1">
            <a:off x="3006936" y="3305255"/>
            <a:ext cx="685721" cy="1206550"/>
          </a:xfrm>
          <a:prstGeom prst="line">
            <a:avLst/>
          </a:prstGeom>
          <a:ln w="19050">
            <a:solidFill>
              <a:srgbClr val="FF5353"/>
            </a:solidFill>
            <a:prstDash val="lgDash"/>
          </a:ln>
        </p:spPr>
        <p:style>
          <a:lnRef idx="1">
            <a:schemeClr val="accent2"/>
          </a:lnRef>
          <a:fillRef idx="0">
            <a:schemeClr val="accent2"/>
          </a:fillRef>
          <a:effectRef idx="0">
            <a:schemeClr val="accent2"/>
          </a:effectRef>
          <a:fontRef idx="minor">
            <a:schemeClr val="tx1"/>
          </a:fontRef>
        </p:style>
      </p:cxnSp>
      <p:sp>
        <p:nvSpPr>
          <p:cNvPr id="132" name="Retângulo 131"/>
          <p:cNvSpPr/>
          <p:nvPr/>
        </p:nvSpPr>
        <p:spPr>
          <a:xfrm>
            <a:off x="5744640" y="4304598"/>
            <a:ext cx="320352" cy="299939"/>
          </a:xfrm>
          <a:prstGeom prst="rect">
            <a:avLst/>
          </a:prstGeom>
          <a:noFill/>
          <a:ln>
            <a:solidFill>
              <a:srgbClr val="FF535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34" name="Retângulo 133"/>
          <p:cNvSpPr/>
          <p:nvPr/>
        </p:nvSpPr>
        <p:spPr>
          <a:xfrm>
            <a:off x="4392553" y="4489282"/>
            <a:ext cx="320352" cy="299939"/>
          </a:xfrm>
          <a:prstGeom prst="rect">
            <a:avLst/>
          </a:prstGeom>
          <a:noFill/>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35" name="Retângulo 134"/>
          <p:cNvSpPr/>
          <p:nvPr/>
        </p:nvSpPr>
        <p:spPr>
          <a:xfrm>
            <a:off x="4955364" y="4299492"/>
            <a:ext cx="320352" cy="353644"/>
          </a:xfrm>
          <a:prstGeom prst="rect">
            <a:avLst/>
          </a:prstGeom>
          <a:noFill/>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36" name="Retângulo 135"/>
          <p:cNvSpPr/>
          <p:nvPr/>
        </p:nvSpPr>
        <p:spPr>
          <a:xfrm>
            <a:off x="6330082" y="4509120"/>
            <a:ext cx="320352" cy="299939"/>
          </a:xfrm>
          <a:prstGeom prst="rect">
            <a:avLst/>
          </a:prstGeom>
          <a:noFill/>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cxnSp>
        <p:nvCxnSpPr>
          <p:cNvPr id="138" name="Conector reto 137"/>
          <p:cNvCxnSpPr>
            <a:stCxn id="64" idx="0"/>
            <a:endCxn id="70" idx="2"/>
          </p:cNvCxnSpPr>
          <p:nvPr/>
        </p:nvCxnSpPr>
        <p:spPr>
          <a:xfrm flipV="1">
            <a:off x="4048301" y="2425930"/>
            <a:ext cx="257758" cy="1249986"/>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140" name="Conector reto 139"/>
          <p:cNvCxnSpPr>
            <a:stCxn id="63" idx="0"/>
            <a:endCxn id="70" idx="2"/>
          </p:cNvCxnSpPr>
          <p:nvPr/>
        </p:nvCxnSpPr>
        <p:spPr>
          <a:xfrm flipH="1" flipV="1">
            <a:off x="4306059" y="2425930"/>
            <a:ext cx="1204087" cy="929500"/>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148" name="Conector reto 147"/>
          <p:cNvCxnSpPr>
            <a:stCxn id="51" idx="0"/>
            <a:endCxn id="134" idx="2"/>
          </p:cNvCxnSpPr>
          <p:nvPr/>
        </p:nvCxnSpPr>
        <p:spPr>
          <a:xfrm flipV="1">
            <a:off x="4429129" y="4789221"/>
            <a:ext cx="123600" cy="934162"/>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151" name="Conector reto 150"/>
          <p:cNvCxnSpPr>
            <a:stCxn id="47" idx="0"/>
            <a:endCxn id="135" idx="2"/>
          </p:cNvCxnSpPr>
          <p:nvPr/>
        </p:nvCxnSpPr>
        <p:spPr>
          <a:xfrm flipV="1">
            <a:off x="4997701" y="4653136"/>
            <a:ext cx="117839" cy="454826"/>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154" name="Conector reto 153"/>
          <p:cNvCxnSpPr>
            <a:stCxn id="47" idx="0"/>
            <a:endCxn id="132" idx="2"/>
          </p:cNvCxnSpPr>
          <p:nvPr/>
        </p:nvCxnSpPr>
        <p:spPr>
          <a:xfrm flipV="1">
            <a:off x="4997701" y="4604537"/>
            <a:ext cx="907115" cy="503425"/>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157" name="Conector reto 156"/>
          <p:cNvCxnSpPr>
            <a:stCxn id="49" idx="0"/>
            <a:endCxn id="74" idx="2"/>
          </p:cNvCxnSpPr>
          <p:nvPr/>
        </p:nvCxnSpPr>
        <p:spPr>
          <a:xfrm flipV="1">
            <a:off x="5873158" y="4792250"/>
            <a:ext cx="638233" cy="770858"/>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160" name="Conector reto 159"/>
          <p:cNvCxnSpPr>
            <a:stCxn id="67" idx="2"/>
            <a:endCxn id="71" idx="0"/>
          </p:cNvCxnSpPr>
          <p:nvPr/>
        </p:nvCxnSpPr>
        <p:spPr>
          <a:xfrm>
            <a:off x="3692657" y="3305255"/>
            <a:ext cx="2228794" cy="951837"/>
          </a:xfrm>
          <a:prstGeom prst="line">
            <a:avLst/>
          </a:prstGeom>
          <a:ln w="19050">
            <a:solidFill>
              <a:srgbClr val="FF5353"/>
            </a:solidFill>
            <a:prstDash val="lgDash"/>
          </a:ln>
        </p:spPr>
        <p:style>
          <a:lnRef idx="1">
            <a:schemeClr val="accent2"/>
          </a:lnRef>
          <a:fillRef idx="0">
            <a:schemeClr val="accent2"/>
          </a:fillRef>
          <a:effectRef idx="0">
            <a:schemeClr val="accent2"/>
          </a:effectRef>
          <a:fontRef idx="minor">
            <a:schemeClr val="tx1"/>
          </a:fontRef>
        </p:style>
      </p:cxnSp>
      <p:cxnSp>
        <p:nvCxnSpPr>
          <p:cNvPr id="163" name="Conector reto 162"/>
          <p:cNvCxnSpPr>
            <a:stCxn id="60" idx="2"/>
            <a:endCxn id="74" idx="0"/>
          </p:cNvCxnSpPr>
          <p:nvPr/>
        </p:nvCxnSpPr>
        <p:spPr>
          <a:xfrm flipH="1">
            <a:off x="6511391" y="3735624"/>
            <a:ext cx="369842" cy="792593"/>
          </a:xfrm>
          <a:prstGeom prst="line">
            <a:avLst/>
          </a:prstGeom>
          <a:ln w="19050">
            <a:solidFill>
              <a:srgbClr val="00B050"/>
            </a:solidFill>
            <a:prstDash val="lgDash"/>
          </a:ln>
        </p:spPr>
        <p:style>
          <a:lnRef idx="1">
            <a:schemeClr val="accent2"/>
          </a:lnRef>
          <a:fillRef idx="0">
            <a:schemeClr val="accent2"/>
          </a:fillRef>
          <a:effectRef idx="0">
            <a:schemeClr val="accent2"/>
          </a:effectRef>
          <a:fontRef idx="minor">
            <a:schemeClr val="tx1"/>
          </a:fontRef>
        </p:style>
      </p:cxnSp>
      <p:cxnSp>
        <p:nvCxnSpPr>
          <p:cNvPr id="166" name="Conector reto 165"/>
          <p:cNvCxnSpPr>
            <a:stCxn id="63" idx="2"/>
            <a:endCxn id="135" idx="0"/>
          </p:cNvCxnSpPr>
          <p:nvPr/>
        </p:nvCxnSpPr>
        <p:spPr>
          <a:xfrm flipH="1">
            <a:off x="5115540" y="3550309"/>
            <a:ext cx="394606" cy="749183"/>
          </a:xfrm>
          <a:prstGeom prst="line">
            <a:avLst/>
          </a:prstGeom>
          <a:ln w="19050">
            <a:solidFill>
              <a:srgbClr val="00B050"/>
            </a:solidFill>
            <a:prstDash val="lgDash"/>
          </a:ln>
        </p:spPr>
        <p:style>
          <a:lnRef idx="1">
            <a:schemeClr val="accent2"/>
          </a:lnRef>
          <a:fillRef idx="0">
            <a:schemeClr val="accent2"/>
          </a:fillRef>
          <a:effectRef idx="0">
            <a:schemeClr val="accent2"/>
          </a:effectRef>
          <a:fontRef idx="minor">
            <a:schemeClr val="tx1"/>
          </a:fontRef>
        </p:style>
      </p:cxnSp>
      <p:cxnSp>
        <p:nvCxnSpPr>
          <p:cNvPr id="169" name="Conector reto 168"/>
          <p:cNvCxnSpPr>
            <a:stCxn id="64" idx="2"/>
            <a:endCxn id="75" idx="0"/>
          </p:cNvCxnSpPr>
          <p:nvPr/>
        </p:nvCxnSpPr>
        <p:spPr>
          <a:xfrm>
            <a:off x="4048301" y="3885749"/>
            <a:ext cx="527583" cy="616272"/>
          </a:xfrm>
          <a:prstGeom prst="line">
            <a:avLst/>
          </a:prstGeom>
          <a:ln w="19050">
            <a:solidFill>
              <a:srgbClr val="00B050"/>
            </a:solidFill>
            <a:prstDash val="lgDash"/>
          </a:ln>
        </p:spPr>
        <p:style>
          <a:lnRef idx="1">
            <a:schemeClr val="accent2"/>
          </a:lnRef>
          <a:fillRef idx="0">
            <a:schemeClr val="accent2"/>
          </a:fillRef>
          <a:effectRef idx="0">
            <a:schemeClr val="accent2"/>
          </a:effectRef>
          <a:fontRef idx="minor">
            <a:schemeClr val="tx1"/>
          </a:fontRef>
        </p:style>
      </p:cxnSp>
      <p:cxnSp>
        <p:nvCxnSpPr>
          <p:cNvPr id="174" name="Conector reto 173"/>
          <p:cNvCxnSpPr>
            <a:endCxn id="66" idx="0"/>
          </p:cNvCxnSpPr>
          <p:nvPr/>
        </p:nvCxnSpPr>
        <p:spPr>
          <a:xfrm>
            <a:off x="6052639" y="1862826"/>
            <a:ext cx="209306" cy="1253008"/>
          </a:xfrm>
          <a:prstGeom prst="line">
            <a:avLst/>
          </a:prstGeom>
          <a:ln w="19050">
            <a:solidFill>
              <a:schemeClr val="accent3">
                <a:lumMod val="25000"/>
              </a:schemeClr>
            </a:solidFill>
            <a:prstDash val="dash"/>
          </a:ln>
        </p:spPr>
        <p:style>
          <a:lnRef idx="1">
            <a:schemeClr val="accent2"/>
          </a:lnRef>
          <a:fillRef idx="0">
            <a:schemeClr val="accent2"/>
          </a:fillRef>
          <a:effectRef idx="0">
            <a:schemeClr val="accent2"/>
          </a:effectRef>
          <a:fontRef idx="minor">
            <a:schemeClr val="tx1"/>
          </a:fontRef>
        </p:style>
      </p:cxnSp>
      <p:sp>
        <p:nvSpPr>
          <p:cNvPr id="195" name="CaixaDeTexto 194"/>
          <p:cNvSpPr txBox="1"/>
          <p:nvPr/>
        </p:nvSpPr>
        <p:spPr>
          <a:xfrm>
            <a:off x="684691" y="3305255"/>
            <a:ext cx="1367029" cy="523220"/>
          </a:xfrm>
          <a:prstGeom prst="rect">
            <a:avLst/>
          </a:prstGeom>
          <a:noFill/>
        </p:spPr>
        <p:txBody>
          <a:bodyPr wrap="square" rtlCol="0">
            <a:spAutoFit/>
          </a:bodyPr>
          <a:lstStyle/>
          <a:p>
            <a:pPr algn="ctr"/>
            <a:r>
              <a:rPr lang="pt-BR" sz="1400" dirty="0" smtClean="0">
                <a:solidFill>
                  <a:srgbClr val="142230"/>
                </a:solidFill>
                <a:latin typeface="+mn-lt"/>
                <a:ea typeface="+mn-ea"/>
              </a:rPr>
              <a:t>Servidor de Registro</a:t>
            </a:r>
            <a:endParaRPr lang="pt-BR" sz="1400" dirty="0">
              <a:solidFill>
                <a:srgbClr val="142230"/>
              </a:solidFill>
              <a:latin typeface="+mn-lt"/>
              <a:ea typeface="+mn-ea"/>
            </a:endParaRPr>
          </a:p>
        </p:txBody>
      </p:sp>
      <p:cxnSp>
        <p:nvCxnSpPr>
          <p:cNvPr id="90" name="Conector reto 89"/>
          <p:cNvCxnSpPr>
            <a:stCxn id="66" idx="2"/>
            <a:endCxn id="63" idx="3"/>
          </p:cNvCxnSpPr>
          <p:nvPr/>
        </p:nvCxnSpPr>
        <p:spPr>
          <a:xfrm flipH="1">
            <a:off x="5719452" y="3310713"/>
            <a:ext cx="542493" cy="142157"/>
          </a:xfrm>
          <a:prstGeom prst="line">
            <a:avLst/>
          </a:prstGeom>
          <a:ln w="19050">
            <a:solidFill>
              <a:schemeClr val="accent2">
                <a:lumMod val="75000"/>
              </a:schemeClr>
            </a:solidFill>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1406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4"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4"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down)">
                                      <p:cBhvr>
                                        <p:cTn id="16" dur="500"/>
                                        <p:tgtEl>
                                          <p:spTgt spid="51"/>
                                        </p:tgtEl>
                                      </p:cBhvr>
                                    </p:animEffect>
                                  </p:childTnLst>
                                </p:cTn>
                              </p:par>
                              <p:par>
                                <p:cTn id="17" presetID="22" presetClass="entr" presetSubtype="4"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down)">
                                      <p:cBhvr>
                                        <p:cTn id="19" dur="500"/>
                                        <p:tgtEl>
                                          <p:spTgt spid="5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par>
                                <p:cTn id="29" presetID="22" presetClass="entr" presetSubtype="4"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down)">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down)">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wipe(down)">
                                      <p:cBhvr>
                                        <p:cTn id="50" dur="500"/>
                                        <p:tgtEl>
                                          <p:spTgt spid="120"/>
                                        </p:tgtEl>
                                      </p:cBhvr>
                                    </p:animEffect>
                                  </p:childTnLst>
                                </p:cTn>
                              </p:par>
                              <p:par>
                                <p:cTn id="51" presetID="22" presetClass="entr" presetSubtype="4"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down)">
                                      <p:cBhvr>
                                        <p:cTn id="53" dur="500"/>
                                        <p:tgtEl>
                                          <p:spTgt spid="7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wipe(down)">
                                      <p:cBhvr>
                                        <p:cTn id="56" dur="500"/>
                                        <p:tgtEl>
                                          <p:spTgt spid="128"/>
                                        </p:tgtEl>
                                      </p:cBhvr>
                                    </p:animEffect>
                                  </p:childTnLst>
                                </p:cTn>
                              </p:par>
                              <p:par>
                                <p:cTn id="57" presetID="22" presetClass="entr" presetSubtype="4"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00"/>
                                        <p:tgtEl>
                                          <p:spTgt spid="7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wipe(down)">
                                      <p:cBhvr>
                                        <p:cTn id="62" dur="500"/>
                                        <p:tgtEl>
                                          <p:spTgt spid="134"/>
                                        </p:tgtEl>
                                      </p:cBhvr>
                                    </p:animEffect>
                                  </p:childTnLst>
                                </p:cTn>
                              </p:par>
                              <p:par>
                                <p:cTn id="63" presetID="22" presetClass="entr" presetSubtype="4"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wipe(down)">
                                      <p:cBhvr>
                                        <p:cTn id="65" dur="500"/>
                                        <p:tgtEl>
                                          <p:spTgt spid="75"/>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wipe(down)">
                                      <p:cBhvr>
                                        <p:cTn id="68" dur="500"/>
                                        <p:tgtEl>
                                          <p:spTgt spid="135"/>
                                        </p:tgtEl>
                                      </p:cBhvr>
                                    </p:animEffect>
                                  </p:childTnLst>
                                </p:cTn>
                              </p:par>
                              <p:par>
                                <p:cTn id="69" presetID="22" presetClass="entr" presetSubtype="4"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down)">
                                      <p:cBhvr>
                                        <p:cTn id="71" dur="500"/>
                                        <p:tgtEl>
                                          <p:spTgt spid="6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32"/>
                                        </p:tgtEl>
                                        <p:attrNameLst>
                                          <p:attrName>style.visibility</p:attrName>
                                        </p:attrNameLst>
                                      </p:cBhvr>
                                      <p:to>
                                        <p:strVal val="visible"/>
                                      </p:to>
                                    </p:set>
                                    <p:animEffect transition="in" filter="wipe(down)">
                                      <p:cBhvr>
                                        <p:cTn id="74" dur="500"/>
                                        <p:tgtEl>
                                          <p:spTgt spid="132"/>
                                        </p:tgtEl>
                                      </p:cBhvr>
                                    </p:animEffect>
                                  </p:childTnLst>
                                </p:cTn>
                              </p:par>
                              <p:par>
                                <p:cTn id="75" presetID="22" presetClass="entr" presetSubtype="4" fill="hold" nodeType="with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wipe(down)">
                                      <p:cBhvr>
                                        <p:cTn id="77" dur="500"/>
                                        <p:tgtEl>
                                          <p:spTgt spid="7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36"/>
                                        </p:tgtEl>
                                        <p:attrNameLst>
                                          <p:attrName>style.visibility</p:attrName>
                                        </p:attrNameLst>
                                      </p:cBhvr>
                                      <p:to>
                                        <p:strVal val="visible"/>
                                      </p:to>
                                    </p:set>
                                    <p:animEffect transition="in" filter="wipe(down)">
                                      <p:cBhvr>
                                        <p:cTn id="80" dur="500"/>
                                        <p:tgtEl>
                                          <p:spTgt spid="136"/>
                                        </p:tgtEl>
                                      </p:cBhvr>
                                    </p:animEffect>
                                  </p:childTnLst>
                                </p:cTn>
                              </p:par>
                              <p:par>
                                <p:cTn id="81" presetID="22" presetClass="entr" presetSubtype="4" fill="hold"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down)">
                                      <p:cBhvr>
                                        <p:cTn id="83" dur="500"/>
                                        <p:tgtEl>
                                          <p:spTgt spid="7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5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wipe(down)">
                                      <p:cBhvr>
                                        <p:cTn id="98" dur="500"/>
                                        <p:tgtEl>
                                          <p:spTgt spid="65"/>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wipe(down)">
                                      <p:cBhvr>
                                        <p:cTn id="101" dur="500"/>
                                        <p:tgtEl>
                                          <p:spTgt spid="6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wipe(down)">
                                      <p:cBhvr>
                                        <p:cTn id="104" dur="500"/>
                                        <p:tgtEl>
                                          <p:spTgt spid="63"/>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wipe(down)">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wipe(down)">
                                      <p:cBhvr>
                                        <p:cTn id="112" dur="500"/>
                                        <p:tgtEl>
                                          <p:spTgt spid="6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down)">
                                      <p:cBhvr>
                                        <p:cTn id="115" dur="500"/>
                                        <p:tgtEl>
                                          <p:spTgt spid="6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wipe(down)">
                                      <p:cBhvr>
                                        <p:cTn id="120" dur="500"/>
                                        <p:tgtEl>
                                          <p:spTgt spid="68"/>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69"/>
                                        </p:tgtEl>
                                        <p:attrNameLst>
                                          <p:attrName>style.visibility</p:attrName>
                                        </p:attrNameLst>
                                      </p:cBhvr>
                                      <p:to>
                                        <p:strVal val="visible"/>
                                      </p:to>
                                    </p:set>
                                    <p:animEffect transition="in" filter="wipe(down)">
                                      <p:cBhvr>
                                        <p:cTn id="126" dur="500"/>
                                        <p:tgtEl>
                                          <p:spTgt spid="69"/>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107"/>
                                        </p:tgtEl>
                                        <p:attrNameLst>
                                          <p:attrName>style.visibility</p:attrName>
                                        </p:attrNameLst>
                                      </p:cBhvr>
                                      <p:to>
                                        <p:strVal val="visible"/>
                                      </p:to>
                                    </p:set>
                                    <p:animEffect transition="in" filter="wipe(down)">
                                      <p:cBhvr>
                                        <p:cTn id="136" dur="500"/>
                                        <p:tgtEl>
                                          <p:spTgt spid="107"/>
                                        </p:tgtEl>
                                      </p:cBhvr>
                                    </p:animEffect>
                                  </p:childTnLst>
                                </p:cTn>
                              </p:par>
                              <p:par>
                                <p:cTn id="137" presetID="22" presetClass="entr" presetSubtype="4" fill="hold" nodeType="withEffect">
                                  <p:stCondLst>
                                    <p:cond delay="0"/>
                                  </p:stCondLst>
                                  <p:childTnLst>
                                    <p:set>
                                      <p:cBhvr>
                                        <p:cTn id="138" dur="1" fill="hold">
                                          <p:stCondLst>
                                            <p:cond delay="0"/>
                                          </p:stCondLst>
                                        </p:cTn>
                                        <p:tgtEl>
                                          <p:spTgt spid="103"/>
                                        </p:tgtEl>
                                        <p:attrNameLst>
                                          <p:attrName>style.visibility</p:attrName>
                                        </p:attrNameLst>
                                      </p:cBhvr>
                                      <p:to>
                                        <p:strVal val="visible"/>
                                      </p:to>
                                    </p:set>
                                    <p:animEffect transition="in" filter="wipe(down)">
                                      <p:cBhvr>
                                        <p:cTn id="139" dur="500"/>
                                        <p:tgtEl>
                                          <p:spTgt spid="103"/>
                                        </p:tgtEl>
                                      </p:cBhvr>
                                    </p:animEffect>
                                  </p:childTnLst>
                                </p:cTn>
                              </p:par>
                              <p:par>
                                <p:cTn id="140" presetID="22" presetClass="entr" presetSubtype="4" fill="hold" nodeType="withEffect">
                                  <p:stCondLst>
                                    <p:cond delay="0"/>
                                  </p:stCondLst>
                                  <p:childTnLst>
                                    <p:set>
                                      <p:cBhvr>
                                        <p:cTn id="141" dur="1" fill="hold">
                                          <p:stCondLst>
                                            <p:cond delay="0"/>
                                          </p:stCondLst>
                                        </p:cTn>
                                        <p:tgtEl>
                                          <p:spTgt spid="101"/>
                                        </p:tgtEl>
                                        <p:attrNameLst>
                                          <p:attrName>style.visibility</p:attrName>
                                        </p:attrNameLst>
                                      </p:cBhvr>
                                      <p:to>
                                        <p:strVal val="visible"/>
                                      </p:to>
                                    </p:set>
                                    <p:animEffect transition="in" filter="wipe(down)">
                                      <p:cBhvr>
                                        <p:cTn id="142" dur="500"/>
                                        <p:tgtEl>
                                          <p:spTgt spid="10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wipe(down)">
                                      <p:cBhvr>
                                        <p:cTn id="147" dur="500"/>
                                        <p:tgtEl>
                                          <p:spTgt spid="111"/>
                                        </p:tgtEl>
                                      </p:cBhvr>
                                    </p:animEffect>
                                  </p:childTnLst>
                                </p:cTn>
                              </p:par>
                              <p:par>
                                <p:cTn id="148" presetID="22" presetClass="entr" presetSubtype="4" fill="hold" nodeType="withEffect">
                                  <p:stCondLst>
                                    <p:cond delay="0"/>
                                  </p:stCondLst>
                                  <p:childTnLst>
                                    <p:set>
                                      <p:cBhvr>
                                        <p:cTn id="149" dur="1" fill="hold">
                                          <p:stCondLst>
                                            <p:cond delay="0"/>
                                          </p:stCondLst>
                                        </p:cTn>
                                        <p:tgtEl>
                                          <p:spTgt spid="154"/>
                                        </p:tgtEl>
                                        <p:attrNameLst>
                                          <p:attrName>style.visibility</p:attrName>
                                        </p:attrNameLst>
                                      </p:cBhvr>
                                      <p:to>
                                        <p:strVal val="visible"/>
                                      </p:to>
                                    </p:set>
                                    <p:animEffect transition="in" filter="wipe(down)">
                                      <p:cBhvr>
                                        <p:cTn id="150" dur="500"/>
                                        <p:tgtEl>
                                          <p:spTgt spid="154"/>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160"/>
                                        </p:tgtEl>
                                        <p:attrNameLst>
                                          <p:attrName>style.visibility</p:attrName>
                                        </p:attrNameLst>
                                      </p:cBhvr>
                                      <p:to>
                                        <p:strVal val="visible"/>
                                      </p:to>
                                    </p:set>
                                    <p:animEffect transition="in" filter="wipe(down)">
                                      <p:cBhvr>
                                        <p:cTn id="155" dur="500"/>
                                        <p:tgtEl>
                                          <p:spTgt spid="160"/>
                                        </p:tgtEl>
                                      </p:cBhvr>
                                    </p:animEffect>
                                  </p:childTnLst>
                                </p:cTn>
                              </p:par>
                              <p:par>
                                <p:cTn id="156" presetID="22" presetClass="entr" presetSubtype="4" fill="hold" nodeType="withEffect">
                                  <p:stCondLst>
                                    <p:cond delay="0"/>
                                  </p:stCondLst>
                                  <p:childTnLst>
                                    <p:set>
                                      <p:cBhvr>
                                        <p:cTn id="157" dur="1" fill="hold">
                                          <p:stCondLst>
                                            <p:cond delay="0"/>
                                          </p:stCondLst>
                                        </p:cTn>
                                        <p:tgtEl>
                                          <p:spTgt spid="129"/>
                                        </p:tgtEl>
                                        <p:attrNameLst>
                                          <p:attrName>style.visibility</p:attrName>
                                        </p:attrNameLst>
                                      </p:cBhvr>
                                      <p:to>
                                        <p:strVal val="visible"/>
                                      </p:to>
                                    </p:set>
                                    <p:animEffect transition="in" filter="wipe(down)">
                                      <p:cBhvr>
                                        <p:cTn id="158" dur="500"/>
                                        <p:tgtEl>
                                          <p:spTgt spid="12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95"/>
                                        </p:tgtEl>
                                        <p:attrNameLst>
                                          <p:attrName>style.visibility</p:attrName>
                                        </p:attrNameLst>
                                      </p:cBhvr>
                                      <p:to>
                                        <p:strVal val="visible"/>
                                      </p:to>
                                    </p:set>
                                    <p:animEffect transition="in" filter="wipe(down)">
                                      <p:cBhvr>
                                        <p:cTn id="163" dur="500"/>
                                        <p:tgtEl>
                                          <p:spTgt spid="95"/>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nodeType="clickEffect">
                                  <p:stCondLst>
                                    <p:cond delay="0"/>
                                  </p:stCondLst>
                                  <p:childTnLst>
                                    <p:set>
                                      <p:cBhvr>
                                        <p:cTn id="167" dur="1" fill="hold">
                                          <p:stCondLst>
                                            <p:cond delay="0"/>
                                          </p:stCondLst>
                                        </p:cTn>
                                        <p:tgtEl>
                                          <p:spTgt spid="111"/>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154"/>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160"/>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129"/>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95"/>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nodeType="clickEffect">
                                  <p:stCondLst>
                                    <p:cond delay="0"/>
                                  </p:stCondLst>
                                  <p:childTnLst>
                                    <p:set>
                                      <p:cBhvr>
                                        <p:cTn id="179" dur="1" fill="hold">
                                          <p:stCondLst>
                                            <p:cond delay="0"/>
                                          </p:stCondLst>
                                        </p:cTn>
                                        <p:tgtEl>
                                          <p:spTgt spid="113"/>
                                        </p:tgtEl>
                                        <p:attrNameLst>
                                          <p:attrName>style.visibility</p:attrName>
                                        </p:attrNameLst>
                                      </p:cBhvr>
                                      <p:to>
                                        <p:strVal val="visible"/>
                                      </p:to>
                                    </p:set>
                                    <p:animEffect transition="in" filter="wipe(down)">
                                      <p:cBhvr>
                                        <p:cTn id="180" dur="500"/>
                                        <p:tgtEl>
                                          <p:spTgt spid="113"/>
                                        </p:tgtEl>
                                      </p:cBhvr>
                                    </p:animEffect>
                                  </p:childTnLst>
                                </p:cTn>
                              </p:par>
                              <p:par>
                                <p:cTn id="181" presetID="22" presetClass="entr" presetSubtype="4" fill="hold" nodeType="withEffect">
                                  <p:stCondLst>
                                    <p:cond delay="0"/>
                                  </p:stCondLst>
                                  <p:childTnLst>
                                    <p:set>
                                      <p:cBhvr>
                                        <p:cTn id="182" dur="1" fill="hold">
                                          <p:stCondLst>
                                            <p:cond delay="0"/>
                                          </p:stCondLst>
                                        </p:cTn>
                                        <p:tgtEl>
                                          <p:spTgt spid="148"/>
                                        </p:tgtEl>
                                        <p:attrNameLst>
                                          <p:attrName>style.visibility</p:attrName>
                                        </p:attrNameLst>
                                      </p:cBhvr>
                                      <p:to>
                                        <p:strVal val="visible"/>
                                      </p:to>
                                    </p:set>
                                    <p:animEffect transition="in" filter="wipe(down)">
                                      <p:cBhvr>
                                        <p:cTn id="183" dur="500"/>
                                        <p:tgtEl>
                                          <p:spTgt spid="148"/>
                                        </p:tgtEl>
                                      </p:cBhvr>
                                    </p:animEffect>
                                  </p:childTnLst>
                                </p:cTn>
                              </p:par>
                              <p:par>
                                <p:cTn id="184" presetID="22" presetClass="entr" presetSubtype="4" fill="hold" nodeType="withEffect">
                                  <p:stCondLst>
                                    <p:cond delay="0"/>
                                  </p:stCondLst>
                                  <p:childTnLst>
                                    <p:set>
                                      <p:cBhvr>
                                        <p:cTn id="185" dur="1" fill="hold">
                                          <p:stCondLst>
                                            <p:cond delay="0"/>
                                          </p:stCondLst>
                                        </p:cTn>
                                        <p:tgtEl>
                                          <p:spTgt spid="151"/>
                                        </p:tgtEl>
                                        <p:attrNameLst>
                                          <p:attrName>style.visibility</p:attrName>
                                        </p:attrNameLst>
                                      </p:cBhvr>
                                      <p:to>
                                        <p:strVal val="visible"/>
                                      </p:to>
                                    </p:set>
                                    <p:animEffect transition="in" filter="wipe(down)">
                                      <p:cBhvr>
                                        <p:cTn id="186" dur="500"/>
                                        <p:tgtEl>
                                          <p:spTgt spid="151"/>
                                        </p:tgtEl>
                                      </p:cBhvr>
                                    </p:animEffect>
                                  </p:childTnLst>
                                </p:cTn>
                              </p:par>
                              <p:par>
                                <p:cTn id="187" presetID="22" presetClass="entr" presetSubtype="4" fill="hold" nodeType="withEffect">
                                  <p:stCondLst>
                                    <p:cond delay="0"/>
                                  </p:stCondLst>
                                  <p:childTnLst>
                                    <p:set>
                                      <p:cBhvr>
                                        <p:cTn id="188" dur="1" fill="hold">
                                          <p:stCondLst>
                                            <p:cond delay="0"/>
                                          </p:stCondLst>
                                        </p:cTn>
                                        <p:tgtEl>
                                          <p:spTgt spid="157"/>
                                        </p:tgtEl>
                                        <p:attrNameLst>
                                          <p:attrName>style.visibility</p:attrName>
                                        </p:attrNameLst>
                                      </p:cBhvr>
                                      <p:to>
                                        <p:strVal val="visible"/>
                                      </p:to>
                                    </p:set>
                                    <p:animEffect transition="in" filter="wipe(down)">
                                      <p:cBhvr>
                                        <p:cTn id="189" dur="500"/>
                                        <p:tgtEl>
                                          <p:spTgt spid="157"/>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63"/>
                                        </p:tgtEl>
                                        <p:attrNameLst>
                                          <p:attrName>style.visibility</p:attrName>
                                        </p:attrNameLst>
                                      </p:cBhvr>
                                      <p:to>
                                        <p:strVal val="visible"/>
                                      </p:to>
                                    </p:set>
                                    <p:animEffect transition="in" filter="wipe(down)">
                                      <p:cBhvr>
                                        <p:cTn id="194" dur="500"/>
                                        <p:tgtEl>
                                          <p:spTgt spid="163"/>
                                        </p:tgtEl>
                                      </p:cBhvr>
                                    </p:animEffect>
                                  </p:childTnLst>
                                </p:cTn>
                              </p:par>
                              <p:par>
                                <p:cTn id="195" presetID="22" presetClass="entr" presetSubtype="4" fill="hold" nodeType="withEffect">
                                  <p:stCondLst>
                                    <p:cond delay="0"/>
                                  </p:stCondLst>
                                  <p:childTnLst>
                                    <p:set>
                                      <p:cBhvr>
                                        <p:cTn id="196" dur="1" fill="hold">
                                          <p:stCondLst>
                                            <p:cond delay="0"/>
                                          </p:stCondLst>
                                        </p:cTn>
                                        <p:tgtEl>
                                          <p:spTgt spid="166"/>
                                        </p:tgtEl>
                                        <p:attrNameLst>
                                          <p:attrName>style.visibility</p:attrName>
                                        </p:attrNameLst>
                                      </p:cBhvr>
                                      <p:to>
                                        <p:strVal val="visible"/>
                                      </p:to>
                                    </p:set>
                                    <p:animEffect transition="in" filter="wipe(down)">
                                      <p:cBhvr>
                                        <p:cTn id="197" dur="500"/>
                                        <p:tgtEl>
                                          <p:spTgt spid="166"/>
                                        </p:tgtEl>
                                      </p:cBhvr>
                                    </p:animEffect>
                                  </p:childTnLst>
                                </p:cTn>
                              </p:par>
                              <p:par>
                                <p:cTn id="198" presetID="22" presetClass="entr" presetSubtype="4" fill="hold" nodeType="withEffect">
                                  <p:stCondLst>
                                    <p:cond delay="0"/>
                                  </p:stCondLst>
                                  <p:childTnLst>
                                    <p:set>
                                      <p:cBhvr>
                                        <p:cTn id="199" dur="1" fill="hold">
                                          <p:stCondLst>
                                            <p:cond delay="0"/>
                                          </p:stCondLst>
                                        </p:cTn>
                                        <p:tgtEl>
                                          <p:spTgt spid="169"/>
                                        </p:tgtEl>
                                        <p:attrNameLst>
                                          <p:attrName>style.visibility</p:attrName>
                                        </p:attrNameLst>
                                      </p:cBhvr>
                                      <p:to>
                                        <p:strVal val="visible"/>
                                      </p:to>
                                    </p:set>
                                    <p:animEffect transition="in" filter="wipe(down)">
                                      <p:cBhvr>
                                        <p:cTn id="200" dur="500"/>
                                        <p:tgtEl>
                                          <p:spTgt spid="169"/>
                                        </p:tgtEl>
                                      </p:cBhvr>
                                    </p:animEffect>
                                  </p:childTnLst>
                                </p:cTn>
                              </p:par>
                              <p:par>
                                <p:cTn id="201" presetID="22" presetClass="entr" presetSubtype="4" fill="hold" nodeType="withEffect">
                                  <p:stCondLst>
                                    <p:cond delay="0"/>
                                  </p:stCondLst>
                                  <p:childTnLst>
                                    <p:set>
                                      <p:cBhvr>
                                        <p:cTn id="202" dur="1" fill="hold">
                                          <p:stCondLst>
                                            <p:cond delay="0"/>
                                          </p:stCondLst>
                                        </p:cTn>
                                        <p:tgtEl>
                                          <p:spTgt spid="122"/>
                                        </p:tgtEl>
                                        <p:attrNameLst>
                                          <p:attrName>style.visibility</p:attrName>
                                        </p:attrNameLst>
                                      </p:cBhvr>
                                      <p:to>
                                        <p:strVal val="visible"/>
                                      </p:to>
                                    </p:set>
                                    <p:animEffect transition="in" filter="wipe(down)">
                                      <p:cBhvr>
                                        <p:cTn id="203" dur="500"/>
                                        <p:tgtEl>
                                          <p:spTgt spid="122"/>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nodeType="clickEffect">
                                  <p:stCondLst>
                                    <p:cond delay="0"/>
                                  </p:stCondLst>
                                  <p:childTnLst>
                                    <p:set>
                                      <p:cBhvr>
                                        <p:cTn id="207" dur="1" fill="hold">
                                          <p:stCondLst>
                                            <p:cond delay="0"/>
                                          </p:stCondLst>
                                        </p:cTn>
                                        <p:tgtEl>
                                          <p:spTgt spid="89"/>
                                        </p:tgtEl>
                                        <p:attrNameLst>
                                          <p:attrName>style.visibility</p:attrName>
                                        </p:attrNameLst>
                                      </p:cBhvr>
                                      <p:to>
                                        <p:strVal val="visible"/>
                                      </p:to>
                                    </p:set>
                                    <p:animEffect transition="in" filter="wipe(down)">
                                      <p:cBhvr>
                                        <p:cTn id="208" dur="500"/>
                                        <p:tgtEl>
                                          <p:spTgt spid="89"/>
                                        </p:tgtEl>
                                      </p:cBhvr>
                                    </p:animEffect>
                                  </p:childTnLst>
                                </p:cTn>
                              </p:par>
                              <p:par>
                                <p:cTn id="209" presetID="22" presetClass="entr" presetSubtype="4" fill="hold" nodeType="withEffect">
                                  <p:stCondLst>
                                    <p:cond delay="0"/>
                                  </p:stCondLst>
                                  <p:childTnLst>
                                    <p:set>
                                      <p:cBhvr>
                                        <p:cTn id="210" dur="1" fill="hold">
                                          <p:stCondLst>
                                            <p:cond delay="0"/>
                                          </p:stCondLst>
                                        </p:cTn>
                                        <p:tgtEl>
                                          <p:spTgt spid="86"/>
                                        </p:tgtEl>
                                        <p:attrNameLst>
                                          <p:attrName>style.visibility</p:attrName>
                                        </p:attrNameLst>
                                      </p:cBhvr>
                                      <p:to>
                                        <p:strVal val="visible"/>
                                      </p:to>
                                    </p:set>
                                    <p:animEffect transition="in" filter="wipe(down)">
                                      <p:cBhvr>
                                        <p:cTn id="211" dur="500"/>
                                        <p:tgtEl>
                                          <p:spTgt spid="86"/>
                                        </p:tgtEl>
                                      </p:cBhvr>
                                    </p:animEffect>
                                  </p:childTnLst>
                                </p:cTn>
                              </p:par>
                              <p:par>
                                <p:cTn id="212" presetID="22" presetClass="entr" presetSubtype="4" fill="hold" nodeType="withEffect">
                                  <p:stCondLst>
                                    <p:cond delay="0"/>
                                  </p:stCondLst>
                                  <p:childTnLst>
                                    <p:set>
                                      <p:cBhvr>
                                        <p:cTn id="213" dur="1" fill="hold">
                                          <p:stCondLst>
                                            <p:cond delay="0"/>
                                          </p:stCondLst>
                                        </p:cTn>
                                        <p:tgtEl>
                                          <p:spTgt spid="92"/>
                                        </p:tgtEl>
                                        <p:attrNameLst>
                                          <p:attrName>style.visibility</p:attrName>
                                        </p:attrNameLst>
                                      </p:cBhvr>
                                      <p:to>
                                        <p:strVal val="visible"/>
                                      </p:to>
                                    </p:set>
                                    <p:animEffect transition="in" filter="wipe(down)">
                                      <p:cBhvr>
                                        <p:cTn id="214" dur="500"/>
                                        <p:tgtEl>
                                          <p:spTgt spid="92"/>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79"/>
                                        </p:tgtEl>
                                        <p:attrNameLst>
                                          <p:attrName>style.visibility</p:attrName>
                                        </p:attrNameLst>
                                      </p:cBhvr>
                                      <p:to>
                                        <p:strVal val="visible"/>
                                      </p:to>
                                    </p:set>
                                    <p:animEffect transition="in" filter="wipe(down)">
                                      <p:cBhvr>
                                        <p:cTn id="219" dur="500"/>
                                        <p:tgtEl>
                                          <p:spTgt spid="79"/>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23"/>
                                        </p:tgtEl>
                                        <p:attrNameLst>
                                          <p:attrName>style.visibility</p:attrName>
                                        </p:attrNameLst>
                                      </p:cBhvr>
                                      <p:to>
                                        <p:strVal val="visible"/>
                                      </p:to>
                                    </p:set>
                                    <p:animEffect transition="in" filter="wipe(down)">
                                      <p:cBhvr>
                                        <p:cTn id="224" dur="500"/>
                                        <p:tgtEl>
                                          <p:spTgt spid="123"/>
                                        </p:tgtEl>
                                      </p:cBhvr>
                                    </p:animEffect>
                                  </p:childTnLst>
                                </p:cTn>
                              </p:par>
                              <p:par>
                                <p:cTn id="225" presetID="22" presetClass="entr" presetSubtype="4" fill="hold" nodeType="withEffect">
                                  <p:stCondLst>
                                    <p:cond delay="0"/>
                                  </p:stCondLst>
                                  <p:childTnLst>
                                    <p:set>
                                      <p:cBhvr>
                                        <p:cTn id="226" dur="1" fill="hold">
                                          <p:stCondLst>
                                            <p:cond delay="0"/>
                                          </p:stCondLst>
                                        </p:cTn>
                                        <p:tgtEl>
                                          <p:spTgt spid="140"/>
                                        </p:tgtEl>
                                        <p:attrNameLst>
                                          <p:attrName>style.visibility</p:attrName>
                                        </p:attrNameLst>
                                      </p:cBhvr>
                                      <p:to>
                                        <p:strVal val="visible"/>
                                      </p:to>
                                    </p:set>
                                    <p:animEffect transition="in" filter="wipe(down)">
                                      <p:cBhvr>
                                        <p:cTn id="227" dur="500"/>
                                        <p:tgtEl>
                                          <p:spTgt spid="140"/>
                                        </p:tgtEl>
                                      </p:cBhvr>
                                    </p:animEffect>
                                  </p:childTnLst>
                                </p:cTn>
                              </p:par>
                              <p:par>
                                <p:cTn id="228" presetID="22" presetClass="entr" presetSubtype="4" fill="hold" nodeType="withEffect">
                                  <p:stCondLst>
                                    <p:cond delay="0"/>
                                  </p:stCondLst>
                                  <p:childTnLst>
                                    <p:set>
                                      <p:cBhvr>
                                        <p:cTn id="229" dur="1" fill="hold">
                                          <p:stCondLst>
                                            <p:cond delay="0"/>
                                          </p:stCondLst>
                                        </p:cTn>
                                        <p:tgtEl>
                                          <p:spTgt spid="138"/>
                                        </p:tgtEl>
                                        <p:attrNameLst>
                                          <p:attrName>style.visibility</p:attrName>
                                        </p:attrNameLst>
                                      </p:cBhvr>
                                      <p:to>
                                        <p:strVal val="visible"/>
                                      </p:to>
                                    </p:set>
                                    <p:animEffect transition="in" filter="wipe(down)">
                                      <p:cBhvr>
                                        <p:cTn id="230" dur="500"/>
                                        <p:tgtEl>
                                          <p:spTgt spid="138"/>
                                        </p:tgtEl>
                                      </p:cBhvr>
                                    </p:animEffect>
                                  </p:childTnLst>
                                </p:cTn>
                              </p:par>
                              <p:par>
                                <p:cTn id="231" presetID="22" presetClass="entr" presetSubtype="4" fill="hold" nodeType="withEffect">
                                  <p:stCondLst>
                                    <p:cond delay="0"/>
                                  </p:stCondLst>
                                  <p:childTnLst>
                                    <p:set>
                                      <p:cBhvr>
                                        <p:cTn id="232" dur="1" fill="hold">
                                          <p:stCondLst>
                                            <p:cond delay="0"/>
                                          </p:stCondLst>
                                        </p:cTn>
                                        <p:tgtEl>
                                          <p:spTgt spid="83"/>
                                        </p:tgtEl>
                                        <p:attrNameLst>
                                          <p:attrName>style.visibility</p:attrName>
                                        </p:attrNameLst>
                                      </p:cBhvr>
                                      <p:to>
                                        <p:strVal val="visible"/>
                                      </p:to>
                                    </p:set>
                                    <p:animEffect transition="in" filter="wipe(down)">
                                      <p:cBhvr>
                                        <p:cTn id="233" dur="500"/>
                                        <p:tgtEl>
                                          <p:spTgt spid="83"/>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4" fill="hold" nodeType="clickEffect">
                                  <p:stCondLst>
                                    <p:cond delay="0"/>
                                  </p:stCondLst>
                                  <p:childTnLst>
                                    <p:set>
                                      <p:cBhvr>
                                        <p:cTn id="237" dur="1" fill="hold">
                                          <p:stCondLst>
                                            <p:cond delay="0"/>
                                          </p:stCondLst>
                                        </p:cTn>
                                        <p:tgtEl>
                                          <p:spTgt spid="174"/>
                                        </p:tgtEl>
                                        <p:attrNameLst>
                                          <p:attrName>style.visibility</p:attrName>
                                        </p:attrNameLst>
                                      </p:cBhvr>
                                      <p:to>
                                        <p:strVal val="visible"/>
                                      </p:to>
                                    </p:set>
                                    <p:animEffect transition="in" filter="wipe(down)">
                                      <p:cBhvr>
                                        <p:cTn id="238" dur="500"/>
                                        <p:tgtEl>
                                          <p:spTgt spid="174"/>
                                        </p:tgtEl>
                                      </p:cBhvr>
                                    </p:animEffect>
                                  </p:childTnLst>
                                </p:cTn>
                              </p:par>
                              <p:par>
                                <p:cTn id="239" presetID="22" presetClass="entr" presetSubtype="4" fill="hold" nodeType="withEffect">
                                  <p:stCondLst>
                                    <p:cond delay="0"/>
                                  </p:stCondLst>
                                  <p:childTnLst>
                                    <p:set>
                                      <p:cBhvr>
                                        <p:cTn id="240" dur="1" fill="hold">
                                          <p:stCondLst>
                                            <p:cond delay="0"/>
                                          </p:stCondLst>
                                        </p:cTn>
                                        <p:tgtEl>
                                          <p:spTgt spid="90"/>
                                        </p:tgtEl>
                                        <p:attrNameLst>
                                          <p:attrName>style.visibility</p:attrName>
                                        </p:attrNameLst>
                                      </p:cBhvr>
                                      <p:to>
                                        <p:strVal val="visible"/>
                                      </p:to>
                                    </p:set>
                                    <p:animEffect transition="in" filter="wipe(down)">
                                      <p:cBhvr>
                                        <p:cTn id="24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54" grpId="0"/>
      <p:bldP spid="55" grpId="0"/>
      <p:bldP spid="56" grpId="0"/>
      <p:bldP spid="57" grpId="0"/>
      <p:bldP spid="58" grpId="0"/>
      <p:bldP spid="59" grpId="0"/>
      <p:bldP spid="60" grpId="0" animBg="1"/>
      <p:bldP spid="63" grpId="0" animBg="1"/>
      <p:bldP spid="64" grpId="0" animBg="1"/>
      <p:bldP spid="65" grpId="0" animBg="1"/>
      <p:bldP spid="66" grpId="0" animBg="1"/>
      <p:bldP spid="67" grpId="0" animBg="1"/>
      <p:bldP spid="68" grpId="0" animBg="1"/>
      <p:bldP spid="69" grpId="0" animBg="1"/>
      <p:bldP spid="70" grpId="0" animBg="1"/>
      <p:bldP spid="120" grpId="0" animBg="1"/>
      <p:bldP spid="128" grpId="0" animBg="1"/>
      <p:bldP spid="132" grpId="0" animBg="1"/>
      <p:bldP spid="134" grpId="0" animBg="1"/>
      <p:bldP spid="135"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91513" cy="720725"/>
          </a:xfrm>
        </p:spPr>
        <p:txBody>
          <a:bodyPr/>
          <a:lstStyle/>
          <a:p>
            <a:r>
              <a:rPr lang="pt-BR" dirty="0" smtClean="0"/>
              <a:t>Arquitetura Proposta</a:t>
            </a:r>
            <a:br>
              <a:rPr lang="pt-BR" dirty="0" smtClean="0"/>
            </a:br>
            <a:r>
              <a:rPr lang="en-US" altLang="x-none" sz="2400" b="1" kern="1200" dirty="0" err="1" smtClean="0">
                <a:solidFill>
                  <a:srgbClr val="800000"/>
                </a:solidFill>
                <a:latin typeface="Arial" charset="0"/>
                <a:ea typeface="ＭＳ Ｐゴシック" charset="-128"/>
              </a:rPr>
              <a:t>Ontologia</a:t>
            </a:r>
            <a:r>
              <a:rPr lang="en-US" altLang="x-none" sz="2400" b="1" kern="1200" dirty="0" smtClean="0">
                <a:solidFill>
                  <a:srgbClr val="800000"/>
                </a:solidFill>
                <a:latin typeface="Arial" charset="0"/>
                <a:ea typeface="ＭＳ Ｐゴシック" charset="-128"/>
              </a:rPr>
              <a:t> de Base</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15</a:t>
            </a:fld>
            <a:endParaRPr lang="en-US" altLang="x-none"/>
          </a:p>
        </p:txBody>
      </p:sp>
      <p:pic>
        <p:nvPicPr>
          <p:cNvPr id="11" name="Espaço Reservado para Conteúdo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268760"/>
            <a:ext cx="7376405" cy="5130433"/>
          </a:xfrm>
        </p:spPr>
      </p:pic>
      <p:sp>
        <p:nvSpPr>
          <p:cNvPr id="12" name="Elipse 11"/>
          <p:cNvSpPr/>
          <p:nvPr/>
        </p:nvSpPr>
        <p:spPr>
          <a:xfrm>
            <a:off x="5148064" y="2996952"/>
            <a:ext cx="2628292" cy="396044"/>
          </a:xfrm>
          <a:prstGeom prst="ellipse">
            <a:avLst/>
          </a:prstGeom>
          <a:noFill/>
          <a:ln w="38100">
            <a:solidFill>
              <a:srgbClr val="00C2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Elipse 12"/>
          <p:cNvSpPr/>
          <p:nvPr/>
        </p:nvSpPr>
        <p:spPr>
          <a:xfrm>
            <a:off x="1439652" y="3465004"/>
            <a:ext cx="2124000" cy="396000"/>
          </a:xfrm>
          <a:prstGeom prst="ellipse">
            <a:avLst/>
          </a:prstGeom>
          <a:noFill/>
          <a:ln w="38100">
            <a:solidFill>
              <a:srgbClr val="FF535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Elipse 2"/>
          <p:cNvSpPr/>
          <p:nvPr/>
        </p:nvSpPr>
        <p:spPr>
          <a:xfrm>
            <a:off x="6372200" y="4293096"/>
            <a:ext cx="1850400" cy="396044"/>
          </a:xfrm>
          <a:prstGeom prst="ellipse">
            <a:avLst/>
          </a:prstGeom>
          <a:noFill/>
          <a:ln w="38100">
            <a:solidFill>
              <a:srgbClr val="90CC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Elipse 9"/>
          <p:cNvSpPr/>
          <p:nvPr/>
        </p:nvSpPr>
        <p:spPr>
          <a:xfrm>
            <a:off x="4319972" y="4357948"/>
            <a:ext cx="1944216" cy="403200"/>
          </a:xfrm>
          <a:prstGeom prst="ellipse">
            <a:avLst/>
          </a:prstGeom>
          <a:noFill/>
          <a:ln w="38100">
            <a:solidFill>
              <a:srgbClr val="90CC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Elipse 13"/>
          <p:cNvSpPr/>
          <p:nvPr/>
        </p:nvSpPr>
        <p:spPr>
          <a:xfrm>
            <a:off x="4355976" y="1412776"/>
            <a:ext cx="1980220" cy="403200"/>
          </a:xfrm>
          <a:prstGeom prst="ellipse">
            <a:avLst/>
          </a:prstGeom>
          <a:noFill/>
          <a:ln w="38100">
            <a:solidFill>
              <a:srgbClr val="90CC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Elipse 14"/>
          <p:cNvSpPr/>
          <p:nvPr/>
        </p:nvSpPr>
        <p:spPr>
          <a:xfrm>
            <a:off x="6516216" y="1412776"/>
            <a:ext cx="1800200" cy="403200"/>
          </a:xfrm>
          <a:prstGeom prst="ellipse">
            <a:avLst/>
          </a:prstGeom>
          <a:noFill/>
          <a:ln w="38100">
            <a:solidFill>
              <a:srgbClr val="90CC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Elipse 15"/>
          <p:cNvSpPr/>
          <p:nvPr/>
        </p:nvSpPr>
        <p:spPr>
          <a:xfrm>
            <a:off x="2915816" y="4869204"/>
            <a:ext cx="1368000" cy="360000"/>
          </a:xfrm>
          <a:prstGeom prst="ellipse">
            <a:avLst/>
          </a:prstGeom>
          <a:noFill/>
          <a:ln w="38100">
            <a:solidFill>
              <a:srgbClr val="FF898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7" name="Elipse 16"/>
          <p:cNvSpPr/>
          <p:nvPr/>
        </p:nvSpPr>
        <p:spPr>
          <a:xfrm>
            <a:off x="1295636" y="4869160"/>
            <a:ext cx="1368000" cy="414000"/>
          </a:xfrm>
          <a:prstGeom prst="ellipse">
            <a:avLst/>
          </a:prstGeom>
          <a:noFill/>
          <a:ln w="38100">
            <a:solidFill>
              <a:srgbClr val="FF898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8" name="Elipse 17"/>
          <p:cNvSpPr/>
          <p:nvPr/>
        </p:nvSpPr>
        <p:spPr>
          <a:xfrm>
            <a:off x="971600" y="2186908"/>
            <a:ext cx="1224000" cy="414000"/>
          </a:xfrm>
          <a:prstGeom prst="ellipse">
            <a:avLst/>
          </a:prstGeom>
          <a:noFill/>
          <a:ln w="38100">
            <a:solidFill>
              <a:srgbClr val="FF898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Elipse 18"/>
          <p:cNvSpPr/>
          <p:nvPr/>
        </p:nvSpPr>
        <p:spPr>
          <a:xfrm>
            <a:off x="3311860" y="2291320"/>
            <a:ext cx="936000" cy="417600"/>
          </a:xfrm>
          <a:prstGeom prst="ellipse">
            <a:avLst/>
          </a:prstGeom>
          <a:noFill/>
          <a:ln w="38100">
            <a:solidFill>
              <a:srgbClr val="FF898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09241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P spid="10" grpId="0" animBg="1"/>
      <p:bldP spid="14"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532" y="188640"/>
            <a:ext cx="8291513" cy="720725"/>
          </a:xfrm>
        </p:spPr>
        <p:txBody>
          <a:bodyPr/>
          <a:lstStyle/>
          <a:p>
            <a:r>
              <a:rPr lang="pt-BR" dirty="0" smtClean="0"/>
              <a:t>Arquitetura Proposta</a:t>
            </a:r>
            <a:br>
              <a:rPr lang="pt-BR" dirty="0" smtClean="0"/>
            </a:br>
            <a:r>
              <a:rPr lang="en-US" sz="2400" b="1" kern="1200" dirty="0" smtClean="0">
                <a:solidFill>
                  <a:srgbClr val="800000"/>
                </a:solidFill>
                <a:latin typeface="Arial" charset="0"/>
                <a:ea typeface="ＭＳ Ｐゴシック" charset="-128"/>
              </a:rPr>
              <a:t>Cenário </a:t>
            </a:r>
            <a:r>
              <a:rPr lang="en-US" sz="2400" b="1" kern="1200" dirty="0" err="1" smtClean="0">
                <a:solidFill>
                  <a:srgbClr val="800000"/>
                </a:solidFill>
                <a:latin typeface="Arial" charset="0"/>
                <a:ea typeface="ＭＳ Ｐゴシック" charset="-128"/>
              </a:rPr>
              <a:t>Ilustrativo</a:t>
            </a:r>
            <a:endParaRPr lang="pt-BR" sz="2400"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16</a:t>
            </a:fld>
            <a:endParaRPr lang="en-US" altLang="x-none"/>
          </a:p>
        </p:txBody>
      </p:sp>
      <p:sp>
        <p:nvSpPr>
          <p:cNvPr id="7" name="Retângulo 6"/>
          <p:cNvSpPr/>
          <p:nvPr/>
        </p:nvSpPr>
        <p:spPr>
          <a:xfrm>
            <a:off x="359532" y="1412776"/>
            <a:ext cx="1368152" cy="648072"/>
          </a:xfrm>
          <a:prstGeom prst="rect">
            <a:avLst/>
          </a:prstGeom>
          <a:solidFill>
            <a:schemeClr val="accent1">
              <a:lumMod val="60000"/>
              <a:lumOff val="40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400" dirty="0" smtClean="0">
                <a:solidFill>
                  <a:schemeClr val="tx1">
                    <a:lumMod val="95000"/>
                  </a:schemeClr>
                </a:solidFill>
              </a:rPr>
              <a:t>Sensor</a:t>
            </a:r>
            <a:endParaRPr lang="pt-BR" dirty="0">
              <a:solidFill>
                <a:schemeClr val="tx1">
                  <a:lumMod val="95000"/>
                </a:schemeClr>
              </a:solidFill>
            </a:endParaRPr>
          </a:p>
        </p:txBody>
      </p:sp>
      <p:sp>
        <p:nvSpPr>
          <p:cNvPr id="8" name="Retângulo 7"/>
          <p:cNvSpPr/>
          <p:nvPr/>
        </p:nvSpPr>
        <p:spPr>
          <a:xfrm>
            <a:off x="1979712" y="1413759"/>
            <a:ext cx="684076" cy="648072"/>
          </a:xfrm>
          <a:prstGeom prst="rect">
            <a:avLst/>
          </a:prstGeom>
          <a:solidFill>
            <a:srgbClr val="3AAE74"/>
          </a:solidFill>
          <a:ln w="12700">
            <a:solidFill>
              <a:srgbClr val="007A37"/>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pt-BR" sz="2400" dirty="0" smtClean="0">
                <a:solidFill>
                  <a:schemeClr val="tx1">
                    <a:lumMod val="95000"/>
                  </a:schemeClr>
                </a:solidFill>
              </a:rPr>
              <a:t>AA</a:t>
            </a:r>
            <a:endParaRPr lang="pt-BR" dirty="0">
              <a:solidFill>
                <a:schemeClr val="tx1">
                  <a:lumMod val="95000"/>
                </a:schemeClr>
              </a:solidFill>
            </a:endParaRPr>
          </a:p>
        </p:txBody>
      </p:sp>
      <p:sp>
        <p:nvSpPr>
          <p:cNvPr id="10" name="Retângulo 9"/>
          <p:cNvSpPr/>
          <p:nvPr/>
        </p:nvSpPr>
        <p:spPr>
          <a:xfrm>
            <a:off x="3275856" y="1412776"/>
            <a:ext cx="684076" cy="648072"/>
          </a:xfrm>
          <a:prstGeom prst="rect">
            <a:avLst/>
          </a:prstGeom>
          <a:solidFill>
            <a:srgbClr val="B889DB"/>
          </a:solidFill>
          <a:ln w="12700">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400" dirty="0">
                <a:solidFill>
                  <a:schemeClr val="tx1">
                    <a:lumMod val="95000"/>
                  </a:schemeClr>
                </a:solidFill>
              </a:rPr>
              <a:t>O</a:t>
            </a:r>
            <a:r>
              <a:rPr lang="pt-BR" sz="2400" dirty="0" smtClean="0">
                <a:solidFill>
                  <a:schemeClr val="tx1">
                    <a:lumMod val="95000"/>
                  </a:schemeClr>
                </a:solidFill>
              </a:rPr>
              <a:t>A</a:t>
            </a:r>
            <a:endParaRPr lang="pt-BR" dirty="0">
              <a:solidFill>
                <a:schemeClr val="tx1">
                  <a:lumMod val="95000"/>
                </a:schemeClr>
              </a:solidFill>
            </a:endParaRPr>
          </a:p>
        </p:txBody>
      </p:sp>
      <p:sp>
        <p:nvSpPr>
          <p:cNvPr id="11" name="Retângulo 10"/>
          <p:cNvSpPr/>
          <p:nvPr/>
        </p:nvSpPr>
        <p:spPr>
          <a:xfrm>
            <a:off x="4067944" y="1413759"/>
            <a:ext cx="684076" cy="648072"/>
          </a:xfrm>
          <a:prstGeom prst="rect">
            <a:avLst/>
          </a:prstGeom>
          <a:solidFill>
            <a:srgbClr val="FF9966"/>
          </a:solidFill>
          <a:ln w="12700">
            <a:solidFill>
              <a:srgbClr val="FF711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pt-BR" sz="2400" dirty="0">
                <a:solidFill>
                  <a:schemeClr val="tx1">
                    <a:lumMod val="95000"/>
                  </a:schemeClr>
                </a:solidFill>
              </a:rPr>
              <a:t>S</a:t>
            </a:r>
            <a:r>
              <a:rPr lang="pt-BR" sz="2400" dirty="0" smtClean="0">
                <a:solidFill>
                  <a:schemeClr val="tx1">
                    <a:lumMod val="95000"/>
                  </a:schemeClr>
                </a:solidFill>
              </a:rPr>
              <a:t>A</a:t>
            </a:r>
            <a:endParaRPr lang="pt-BR" dirty="0">
              <a:solidFill>
                <a:schemeClr val="tx1">
                  <a:lumMod val="95000"/>
                </a:schemeClr>
              </a:solidFill>
            </a:endParaRPr>
          </a:p>
        </p:txBody>
      </p:sp>
      <p:sp>
        <p:nvSpPr>
          <p:cNvPr id="12" name="Retângulo 11"/>
          <p:cNvSpPr/>
          <p:nvPr/>
        </p:nvSpPr>
        <p:spPr>
          <a:xfrm>
            <a:off x="4951145" y="1421074"/>
            <a:ext cx="2196244" cy="648072"/>
          </a:xfrm>
          <a:prstGeom prst="rect">
            <a:avLst/>
          </a:prstGeom>
          <a:solidFill>
            <a:schemeClr val="tx1">
              <a:lumMod val="65000"/>
            </a:schemeClr>
          </a:solidFill>
          <a:ln w="12700">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400" dirty="0" smtClean="0">
                <a:solidFill>
                  <a:schemeClr val="tx1">
                    <a:lumMod val="95000"/>
                  </a:schemeClr>
                </a:solidFill>
              </a:rPr>
              <a:t>Aplicação Semântica</a:t>
            </a:r>
            <a:endParaRPr lang="pt-BR" dirty="0">
              <a:solidFill>
                <a:schemeClr val="tx1">
                  <a:lumMod val="95000"/>
                </a:schemeClr>
              </a:solidFill>
            </a:endParaRPr>
          </a:p>
        </p:txBody>
      </p:sp>
      <p:sp>
        <p:nvSpPr>
          <p:cNvPr id="13" name="Retângulo 12"/>
          <p:cNvSpPr/>
          <p:nvPr/>
        </p:nvSpPr>
        <p:spPr>
          <a:xfrm>
            <a:off x="7475309" y="1413759"/>
            <a:ext cx="1368152" cy="648072"/>
          </a:xfrm>
          <a:prstGeom prst="rect">
            <a:avLst/>
          </a:prstGeom>
          <a:solidFill>
            <a:schemeClr val="tx1">
              <a:lumMod val="65000"/>
            </a:schemeClr>
          </a:solidFill>
          <a:ln w="12700">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400" dirty="0" smtClean="0">
                <a:solidFill>
                  <a:schemeClr val="tx1">
                    <a:lumMod val="95000"/>
                  </a:schemeClr>
                </a:solidFill>
              </a:rPr>
              <a:t>Usuário</a:t>
            </a:r>
            <a:endParaRPr lang="pt-BR" dirty="0">
              <a:solidFill>
                <a:schemeClr val="tx1">
                  <a:lumMod val="95000"/>
                </a:schemeClr>
              </a:solidFill>
            </a:endParaRPr>
          </a:p>
        </p:txBody>
      </p:sp>
      <p:cxnSp>
        <p:nvCxnSpPr>
          <p:cNvPr id="15" name="Conector reto 14"/>
          <p:cNvCxnSpPr>
            <a:stCxn id="7" idx="2"/>
          </p:cNvCxnSpPr>
          <p:nvPr/>
        </p:nvCxnSpPr>
        <p:spPr>
          <a:xfrm>
            <a:off x="1043608" y="2060848"/>
            <a:ext cx="0" cy="432048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6" name="Conector reto 15"/>
          <p:cNvCxnSpPr>
            <a:stCxn id="8" idx="2"/>
          </p:cNvCxnSpPr>
          <p:nvPr/>
        </p:nvCxnSpPr>
        <p:spPr>
          <a:xfrm flipH="1">
            <a:off x="2319252" y="2061831"/>
            <a:ext cx="2498" cy="4319497"/>
          </a:xfrm>
          <a:prstGeom prst="line">
            <a:avLst/>
          </a:prstGeom>
          <a:ln w="28575">
            <a:solidFill>
              <a:srgbClr val="007A37"/>
            </a:solidFill>
            <a:prstDash val="dash"/>
          </a:ln>
        </p:spPr>
        <p:style>
          <a:lnRef idx="1">
            <a:schemeClr val="accent2"/>
          </a:lnRef>
          <a:fillRef idx="0">
            <a:schemeClr val="accent2"/>
          </a:fillRef>
          <a:effectRef idx="0">
            <a:schemeClr val="accent2"/>
          </a:effectRef>
          <a:fontRef idx="minor">
            <a:schemeClr val="tx1"/>
          </a:fontRef>
        </p:style>
      </p:cxnSp>
      <p:cxnSp>
        <p:nvCxnSpPr>
          <p:cNvPr id="18" name="Conector reto 17"/>
          <p:cNvCxnSpPr>
            <a:stCxn id="10" idx="2"/>
          </p:cNvCxnSpPr>
          <p:nvPr/>
        </p:nvCxnSpPr>
        <p:spPr>
          <a:xfrm>
            <a:off x="3617894" y="2060848"/>
            <a:ext cx="0" cy="4320480"/>
          </a:xfrm>
          <a:prstGeom prst="line">
            <a:avLst/>
          </a:prstGeom>
          <a:ln>
            <a:solidFill>
              <a:srgbClr val="7030A0"/>
            </a:solidFill>
            <a:prstDash val="dash"/>
          </a:ln>
        </p:spPr>
        <p:style>
          <a:lnRef idx="2">
            <a:schemeClr val="dk1">
              <a:shade val="50000"/>
            </a:schemeClr>
          </a:lnRef>
          <a:fillRef idx="1">
            <a:schemeClr val="dk1"/>
          </a:fillRef>
          <a:effectRef idx="0">
            <a:schemeClr val="dk1"/>
          </a:effectRef>
          <a:fontRef idx="minor">
            <a:schemeClr val="lt1"/>
          </a:fontRef>
        </p:style>
      </p:cxnSp>
      <p:cxnSp>
        <p:nvCxnSpPr>
          <p:cNvPr id="20" name="Conector reto 19"/>
          <p:cNvCxnSpPr>
            <a:stCxn id="11" idx="2"/>
          </p:cNvCxnSpPr>
          <p:nvPr/>
        </p:nvCxnSpPr>
        <p:spPr>
          <a:xfrm>
            <a:off x="4409982" y="2061831"/>
            <a:ext cx="24723" cy="4319497"/>
          </a:xfrm>
          <a:prstGeom prst="line">
            <a:avLst/>
          </a:prstGeom>
          <a:ln w="28575">
            <a:solidFill>
              <a:srgbClr val="FF7111"/>
            </a:solidFill>
            <a:prstDash val="dash"/>
          </a:ln>
        </p:spPr>
        <p:style>
          <a:lnRef idx="1">
            <a:schemeClr val="accent2"/>
          </a:lnRef>
          <a:fillRef idx="0">
            <a:schemeClr val="accent2"/>
          </a:fillRef>
          <a:effectRef idx="0">
            <a:schemeClr val="accent2"/>
          </a:effectRef>
          <a:fontRef idx="minor">
            <a:schemeClr val="tx1"/>
          </a:fontRef>
        </p:style>
      </p:cxnSp>
      <p:cxnSp>
        <p:nvCxnSpPr>
          <p:cNvPr id="22" name="Conector reto 21"/>
          <p:cNvCxnSpPr>
            <a:stCxn id="12" idx="2"/>
          </p:cNvCxnSpPr>
          <p:nvPr/>
        </p:nvCxnSpPr>
        <p:spPr>
          <a:xfrm flipH="1">
            <a:off x="6048164" y="2069146"/>
            <a:ext cx="1103" cy="4312182"/>
          </a:xfrm>
          <a:prstGeom prst="line">
            <a:avLst/>
          </a:prstGeom>
          <a:ln>
            <a:solidFill>
              <a:schemeClr val="accent4">
                <a:lumMod val="75000"/>
              </a:schemeClr>
            </a:solidFill>
            <a:prstDash val="dash"/>
          </a:ln>
        </p:spPr>
        <p:style>
          <a:lnRef idx="2">
            <a:schemeClr val="dk1">
              <a:shade val="50000"/>
            </a:schemeClr>
          </a:lnRef>
          <a:fillRef idx="1">
            <a:schemeClr val="dk1"/>
          </a:fillRef>
          <a:effectRef idx="0">
            <a:schemeClr val="dk1"/>
          </a:effectRef>
          <a:fontRef idx="minor">
            <a:schemeClr val="lt1"/>
          </a:fontRef>
        </p:style>
      </p:cxnSp>
      <p:cxnSp>
        <p:nvCxnSpPr>
          <p:cNvPr id="24" name="Conector reto 23"/>
          <p:cNvCxnSpPr>
            <a:stCxn id="13" idx="2"/>
          </p:cNvCxnSpPr>
          <p:nvPr/>
        </p:nvCxnSpPr>
        <p:spPr>
          <a:xfrm>
            <a:off x="8159385" y="2061831"/>
            <a:ext cx="0" cy="4319497"/>
          </a:xfrm>
          <a:prstGeom prst="line">
            <a:avLst/>
          </a:prstGeom>
          <a:ln>
            <a:solidFill>
              <a:schemeClr val="accent4">
                <a:lumMod val="75000"/>
              </a:schemeClr>
            </a:solidFill>
            <a:prstDash val="dash"/>
          </a:ln>
        </p:spPr>
        <p:style>
          <a:lnRef idx="2">
            <a:schemeClr val="dk1">
              <a:shade val="50000"/>
            </a:schemeClr>
          </a:lnRef>
          <a:fillRef idx="1">
            <a:schemeClr val="dk1"/>
          </a:fillRef>
          <a:effectRef idx="0">
            <a:schemeClr val="dk1"/>
          </a:effectRef>
          <a:fontRef idx="minor">
            <a:schemeClr val="lt1"/>
          </a:fontRef>
        </p:style>
      </p:cxnSp>
      <p:cxnSp>
        <p:nvCxnSpPr>
          <p:cNvPr id="29" name="Conector de seta reta 28"/>
          <p:cNvCxnSpPr/>
          <p:nvPr/>
        </p:nvCxnSpPr>
        <p:spPr>
          <a:xfrm>
            <a:off x="1043608" y="2306954"/>
            <a:ext cx="127314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CaixaDeTexto 29"/>
          <p:cNvSpPr txBox="1"/>
          <p:nvPr/>
        </p:nvSpPr>
        <p:spPr>
          <a:xfrm>
            <a:off x="1084686" y="2420888"/>
            <a:ext cx="1147054" cy="646331"/>
          </a:xfrm>
          <a:prstGeom prst="rect">
            <a:avLst/>
          </a:prstGeom>
          <a:noFill/>
        </p:spPr>
        <p:txBody>
          <a:bodyPr wrap="square" rtlCol="0">
            <a:spAutoFit/>
          </a:bodyPr>
          <a:lstStyle/>
          <a:p>
            <a:pPr algn="ctr"/>
            <a:r>
              <a:rPr lang="pt-BR" dirty="0" smtClean="0">
                <a:solidFill>
                  <a:schemeClr val="bg2">
                    <a:lumMod val="25000"/>
                  </a:schemeClr>
                </a:solidFill>
              </a:rPr>
              <a:t>Dados Sensor</a:t>
            </a:r>
            <a:endParaRPr lang="pt-BR" dirty="0">
              <a:solidFill>
                <a:schemeClr val="bg2">
                  <a:lumMod val="25000"/>
                </a:schemeClr>
              </a:solidFill>
            </a:endParaRPr>
          </a:p>
        </p:txBody>
      </p:sp>
      <p:cxnSp>
        <p:nvCxnSpPr>
          <p:cNvPr id="39" name="Conector reto 38"/>
          <p:cNvCxnSpPr/>
          <p:nvPr/>
        </p:nvCxnSpPr>
        <p:spPr>
          <a:xfrm>
            <a:off x="2231740" y="2306954"/>
            <a:ext cx="432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ector reto 40"/>
          <p:cNvCxnSpPr/>
          <p:nvPr/>
        </p:nvCxnSpPr>
        <p:spPr>
          <a:xfrm>
            <a:off x="2663788" y="2295309"/>
            <a:ext cx="0" cy="161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Conector de seta reta 42"/>
          <p:cNvCxnSpPr/>
          <p:nvPr/>
        </p:nvCxnSpPr>
        <p:spPr>
          <a:xfrm flipH="1">
            <a:off x="2316755" y="2456892"/>
            <a:ext cx="3470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CaixaDeTexto 44"/>
          <p:cNvSpPr txBox="1"/>
          <p:nvPr/>
        </p:nvSpPr>
        <p:spPr>
          <a:xfrm>
            <a:off x="2423596" y="2170601"/>
            <a:ext cx="1284308" cy="646331"/>
          </a:xfrm>
          <a:prstGeom prst="rect">
            <a:avLst/>
          </a:prstGeom>
          <a:noFill/>
        </p:spPr>
        <p:txBody>
          <a:bodyPr wrap="square" rtlCol="0">
            <a:spAutoFit/>
          </a:bodyPr>
          <a:lstStyle/>
          <a:p>
            <a:pPr algn="ctr"/>
            <a:r>
              <a:rPr lang="pt-BR" dirty="0" smtClean="0">
                <a:solidFill>
                  <a:schemeClr val="bg2">
                    <a:lumMod val="25000"/>
                  </a:schemeClr>
                </a:solidFill>
              </a:rPr>
              <a:t>Verifica Ontologia</a:t>
            </a:r>
            <a:endParaRPr lang="pt-BR" dirty="0">
              <a:solidFill>
                <a:schemeClr val="bg2">
                  <a:lumMod val="25000"/>
                </a:schemeClr>
              </a:solidFill>
            </a:endParaRPr>
          </a:p>
        </p:txBody>
      </p:sp>
      <p:cxnSp>
        <p:nvCxnSpPr>
          <p:cNvPr id="46" name="Conector de seta reta 45"/>
          <p:cNvCxnSpPr/>
          <p:nvPr/>
        </p:nvCxnSpPr>
        <p:spPr>
          <a:xfrm>
            <a:off x="2321750" y="2888940"/>
            <a:ext cx="127314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CaixaDeTexto 46"/>
          <p:cNvSpPr txBox="1"/>
          <p:nvPr/>
        </p:nvSpPr>
        <p:spPr>
          <a:xfrm>
            <a:off x="2326419" y="2888940"/>
            <a:ext cx="1284308" cy="646331"/>
          </a:xfrm>
          <a:prstGeom prst="rect">
            <a:avLst/>
          </a:prstGeom>
          <a:noFill/>
        </p:spPr>
        <p:txBody>
          <a:bodyPr wrap="square" rtlCol="0">
            <a:spAutoFit/>
          </a:bodyPr>
          <a:lstStyle/>
          <a:p>
            <a:pPr algn="ctr"/>
            <a:r>
              <a:rPr lang="pt-BR" dirty="0" err="1" smtClean="0">
                <a:solidFill>
                  <a:schemeClr val="bg2">
                    <a:lumMod val="25000"/>
                  </a:schemeClr>
                </a:solidFill>
              </a:rPr>
              <a:t>RequisitaOntologia</a:t>
            </a:r>
            <a:endParaRPr lang="pt-BR" dirty="0">
              <a:solidFill>
                <a:schemeClr val="bg2">
                  <a:lumMod val="25000"/>
                </a:schemeClr>
              </a:solidFill>
            </a:endParaRPr>
          </a:p>
        </p:txBody>
      </p:sp>
      <p:cxnSp>
        <p:nvCxnSpPr>
          <p:cNvPr id="49" name="Conector de seta reta 48"/>
          <p:cNvCxnSpPr/>
          <p:nvPr/>
        </p:nvCxnSpPr>
        <p:spPr>
          <a:xfrm flipH="1">
            <a:off x="2296255" y="3717032"/>
            <a:ext cx="12986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Conector reto 49"/>
          <p:cNvCxnSpPr/>
          <p:nvPr/>
        </p:nvCxnSpPr>
        <p:spPr>
          <a:xfrm>
            <a:off x="2303748" y="3933056"/>
            <a:ext cx="432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Conector reto 50"/>
          <p:cNvCxnSpPr/>
          <p:nvPr/>
        </p:nvCxnSpPr>
        <p:spPr>
          <a:xfrm>
            <a:off x="2735796" y="3933056"/>
            <a:ext cx="0" cy="161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Conector de seta reta 51"/>
          <p:cNvCxnSpPr/>
          <p:nvPr/>
        </p:nvCxnSpPr>
        <p:spPr>
          <a:xfrm flipH="1">
            <a:off x="2388763" y="4094639"/>
            <a:ext cx="3470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Conector de seta reta 53"/>
          <p:cNvCxnSpPr/>
          <p:nvPr/>
        </p:nvCxnSpPr>
        <p:spPr>
          <a:xfrm>
            <a:off x="2303748" y="4221088"/>
            <a:ext cx="21062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Conector de seta reta 54"/>
          <p:cNvCxnSpPr/>
          <p:nvPr/>
        </p:nvCxnSpPr>
        <p:spPr>
          <a:xfrm>
            <a:off x="4434705" y="4221088"/>
            <a:ext cx="16145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Conector reto 58"/>
          <p:cNvCxnSpPr/>
          <p:nvPr/>
        </p:nvCxnSpPr>
        <p:spPr>
          <a:xfrm>
            <a:off x="6049267" y="4221088"/>
            <a:ext cx="432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Conector reto 59"/>
          <p:cNvCxnSpPr/>
          <p:nvPr/>
        </p:nvCxnSpPr>
        <p:spPr>
          <a:xfrm>
            <a:off x="6481315" y="4221088"/>
            <a:ext cx="0" cy="161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Conector de seta reta 60"/>
          <p:cNvCxnSpPr/>
          <p:nvPr/>
        </p:nvCxnSpPr>
        <p:spPr>
          <a:xfrm flipH="1">
            <a:off x="6133179" y="4382671"/>
            <a:ext cx="3470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CaixaDeTexto 61"/>
          <p:cNvSpPr txBox="1"/>
          <p:nvPr/>
        </p:nvSpPr>
        <p:spPr>
          <a:xfrm>
            <a:off x="5983766" y="3469405"/>
            <a:ext cx="2327245" cy="646331"/>
          </a:xfrm>
          <a:prstGeom prst="rect">
            <a:avLst/>
          </a:prstGeom>
          <a:noFill/>
        </p:spPr>
        <p:txBody>
          <a:bodyPr wrap="square" rtlCol="0">
            <a:spAutoFit/>
          </a:bodyPr>
          <a:lstStyle/>
          <a:p>
            <a:pPr algn="ctr"/>
            <a:r>
              <a:rPr lang="pt-BR" dirty="0" smtClean="0">
                <a:solidFill>
                  <a:schemeClr val="bg2">
                    <a:lumMod val="25000"/>
                  </a:schemeClr>
                </a:solidFill>
              </a:rPr>
              <a:t>Anotação com Domínio de Fogo</a:t>
            </a:r>
            <a:endParaRPr lang="pt-BR" dirty="0">
              <a:solidFill>
                <a:schemeClr val="bg2">
                  <a:lumMod val="25000"/>
                </a:schemeClr>
              </a:solidFill>
            </a:endParaRPr>
          </a:p>
        </p:txBody>
      </p:sp>
      <p:cxnSp>
        <p:nvCxnSpPr>
          <p:cNvPr id="63" name="Conector reto 62"/>
          <p:cNvCxnSpPr/>
          <p:nvPr/>
        </p:nvCxnSpPr>
        <p:spPr>
          <a:xfrm>
            <a:off x="6048164" y="4581128"/>
            <a:ext cx="432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Conector reto 63"/>
          <p:cNvCxnSpPr/>
          <p:nvPr/>
        </p:nvCxnSpPr>
        <p:spPr>
          <a:xfrm>
            <a:off x="6480212" y="4581128"/>
            <a:ext cx="0" cy="161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Conector de seta reta 64"/>
          <p:cNvCxnSpPr/>
          <p:nvPr/>
        </p:nvCxnSpPr>
        <p:spPr>
          <a:xfrm flipH="1">
            <a:off x="6134282" y="4742711"/>
            <a:ext cx="3470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Conector de seta reta 65"/>
          <p:cNvCxnSpPr/>
          <p:nvPr/>
        </p:nvCxnSpPr>
        <p:spPr>
          <a:xfrm>
            <a:off x="6048164" y="4905164"/>
            <a:ext cx="21112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CaixaDeTexto 67"/>
          <p:cNvSpPr txBox="1"/>
          <p:nvPr/>
        </p:nvSpPr>
        <p:spPr>
          <a:xfrm>
            <a:off x="6141195" y="4477253"/>
            <a:ext cx="2327245" cy="369332"/>
          </a:xfrm>
          <a:prstGeom prst="rect">
            <a:avLst/>
          </a:prstGeom>
          <a:noFill/>
        </p:spPr>
        <p:txBody>
          <a:bodyPr wrap="square" rtlCol="0">
            <a:spAutoFit/>
          </a:bodyPr>
          <a:lstStyle/>
          <a:p>
            <a:pPr algn="ctr"/>
            <a:r>
              <a:rPr lang="pt-BR" dirty="0" smtClean="0">
                <a:solidFill>
                  <a:schemeClr val="bg2">
                    <a:lumMod val="25000"/>
                  </a:schemeClr>
                </a:solidFill>
              </a:rPr>
              <a:t>Conhecimento</a:t>
            </a:r>
            <a:endParaRPr lang="pt-BR" dirty="0">
              <a:solidFill>
                <a:schemeClr val="bg2">
                  <a:lumMod val="25000"/>
                </a:schemeClr>
              </a:solidFill>
            </a:endParaRPr>
          </a:p>
        </p:txBody>
      </p:sp>
      <p:cxnSp>
        <p:nvCxnSpPr>
          <p:cNvPr id="75" name="Conector de seta reta 74"/>
          <p:cNvCxnSpPr/>
          <p:nvPr/>
        </p:nvCxnSpPr>
        <p:spPr>
          <a:xfrm flipH="1">
            <a:off x="6048164" y="5265204"/>
            <a:ext cx="21112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CaixaDeTexto 77"/>
          <p:cNvSpPr txBox="1"/>
          <p:nvPr/>
        </p:nvSpPr>
        <p:spPr>
          <a:xfrm>
            <a:off x="6049267" y="5262372"/>
            <a:ext cx="2327245" cy="369332"/>
          </a:xfrm>
          <a:prstGeom prst="rect">
            <a:avLst/>
          </a:prstGeom>
          <a:noFill/>
        </p:spPr>
        <p:txBody>
          <a:bodyPr wrap="square" rtlCol="0">
            <a:spAutoFit/>
          </a:bodyPr>
          <a:lstStyle/>
          <a:p>
            <a:pPr algn="ctr"/>
            <a:r>
              <a:rPr lang="pt-BR" i="1" dirty="0" smtClean="0">
                <a:solidFill>
                  <a:schemeClr val="bg2">
                    <a:lumMod val="25000"/>
                  </a:schemeClr>
                </a:solidFill>
              </a:rPr>
              <a:t>Estado do fogo?</a:t>
            </a:r>
            <a:endParaRPr lang="pt-BR" i="1" dirty="0">
              <a:solidFill>
                <a:schemeClr val="bg2">
                  <a:lumMod val="25000"/>
                </a:schemeClr>
              </a:solidFill>
            </a:endParaRPr>
          </a:p>
        </p:txBody>
      </p:sp>
      <p:cxnSp>
        <p:nvCxnSpPr>
          <p:cNvPr id="79" name="Conector reto 78"/>
          <p:cNvCxnSpPr/>
          <p:nvPr/>
        </p:nvCxnSpPr>
        <p:spPr>
          <a:xfrm>
            <a:off x="6028150" y="5631704"/>
            <a:ext cx="432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Conector reto 79"/>
          <p:cNvCxnSpPr/>
          <p:nvPr/>
        </p:nvCxnSpPr>
        <p:spPr>
          <a:xfrm>
            <a:off x="6460198" y="5631704"/>
            <a:ext cx="0" cy="161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Conector de seta reta 80"/>
          <p:cNvCxnSpPr/>
          <p:nvPr/>
        </p:nvCxnSpPr>
        <p:spPr>
          <a:xfrm flipH="1">
            <a:off x="6113328" y="5785269"/>
            <a:ext cx="3470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CaixaDeTexto 81"/>
          <p:cNvSpPr txBox="1"/>
          <p:nvPr/>
        </p:nvSpPr>
        <p:spPr>
          <a:xfrm>
            <a:off x="4347160" y="5274199"/>
            <a:ext cx="1873092" cy="923330"/>
          </a:xfrm>
          <a:prstGeom prst="rect">
            <a:avLst/>
          </a:prstGeom>
          <a:noFill/>
        </p:spPr>
        <p:txBody>
          <a:bodyPr wrap="square" rtlCol="0">
            <a:spAutoFit/>
          </a:bodyPr>
          <a:lstStyle/>
          <a:p>
            <a:pPr algn="ctr"/>
            <a:r>
              <a:rPr lang="pt-BR" dirty="0" smtClean="0">
                <a:solidFill>
                  <a:schemeClr val="bg2">
                    <a:lumMod val="25000"/>
                  </a:schemeClr>
                </a:solidFill>
              </a:rPr>
              <a:t>Executa consulta SPARQL</a:t>
            </a:r>
            <a:endParaRPr lang="pt-BR" dirty="0">
              <a:solidFill>
                <a:schemeClr val="bg2">
                  <a:lumMod val="25000"/>
                </a:schemeClr>
              </a:solidFill>
            </a:endParaRPr>
          </a:p>
        </p:txBody>
      </p:sp>
      <p:cxnSp>
        <p:nvCxnSpPr>
          <p:cNvPr id="83" name="Conector de seta reta 82"/>
          <p:cNvCxnSpPr/>
          <p:nvPr/>
        </p:nvCxnSpPr>
        <p:spPr>
          <a:xfrm>
            <a:off x="6028150" y="6093296"/>
            <a:ext cx="21112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CaixaDeTexto 83"/>
          <p:cNvSpPr txBox="1"/>
          <p:nvPr/>
        </p:nvSpPr>
        <p:spPr>
          <a:xfrm>
            <a:off x="5940151" y="6094877"/>
            <a:ext cx="2327245" cy="369332"/>
          </a:xfrm>
          <a:prstGeom prst="rect">
            <a:avLst/>
          </a:prstGeom>
          <a:noFill/>
        </p:spPr>
        <p:txBody>
          <a:bodyPr wrap="square" rtlCol="0">
            <a:spAutoFit/>
          </a:bodyPr>
          <a:lstStyle/>
          <a:p>
            <a:pPr algn="ctr"/>
            <a:r>
              <a:rPr lang="pt-BR" i="1" dirty="0" smtClean="0">
                <a:solidFill>
                  <a:schemeClr val="bg2">
                    <a:lumMod val="25000"/>
                  </a:schemeClr>
                </a:solidFill>
              </a:rPr>
              <a:t>Estado inicial</a:t>
            </a:r>
            <a:endParaRPr lang="pt-BR" i="1" dirty="0">
              <a:solidFill>
                <a:schemeClr val="bg2">
                  <a:lumMod val="25000"/>
                </a:schemeClr>
              </a:solidFill>
            </a:endParaRPr>
          </a:p>
        </p:txBody>
      </p:sp>
    </p:spTree>
    <p:extLst>
      <p:ext uri="{BB962C8B-B14F-4D97-AF65-F5344CB8AC3E}">
        <p14:creationId xmlns:p14="http://schemas.microsoft.com/office/powerpoint/2010/main" val="20352378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par>
                                <p:cTn id="16" presetID="22" presetClass="entr" presetSubtype="4"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righ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par>
                                <p:cTn id="43" presetID="22" presetClass="entr" presetSubtype="4"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par>
                                <p:cTn id="46" presetID="22" presetClass="entr" presetSubtype="4"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down)">
                                      <p:cBhvr>
                                        <p:cTn id="63" dur="500"/>
                                        <p:tgtEl>
                                          <p:spTgt spid="59"/>
                                        </p:tgtEl>
                                      </p:cBhvr>
                                    </p:animEffect>
                                  </p:childTnLst>
                                </p:cTn>
                              </p:par>
                              <p:par>
                                <p:cTn id="64" presetID="22" presetClass="entr" presetSubtype="4"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ipe(down)">
                                      <p:cBhvr>
                                        <p:cTn id="66" dur="500"/>
                                        <p:tgtEl>
                                          <p:spTgt spid="60"/>
                                        </p:tgtEl>
                                      </p:cBhvr>
                                    </p:animEffect>
                                  </p:childTnLst>
                                </p:cTn>
                              </p:par>
                              <p:par>
                                <p:cTn id="67" presetID="22" presetClass="entr" presetSubtype="4"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down)">
                                      <p:cBhvr>
                                        <p:cTn id="72" dur="500"/>
                                        <p:tgtEl>
                                          <p:spTgt spid="6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down)">
                                      <p:cBhvr>
                                        <p:cTn id="77" dur="500"/>
                                        <p:tgtEl>
                                          <p:spTgt spid="64"/>
                                        </p:tgtEl>
                                      </p:cBhvr>
                                    </p:animEffect>
                                  </p:childTnLst>
                                </p:cTn>
                              </p:par>
                              <p:par>
                                <p:cTn id="78" presetID="22" presetClass="entr" presetSubtype="4" fill="hold"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down)">
                                      <p:cBhvr>
                                        <p:cTn id="80" dur="500"/>
                                        <p:tgtEl>
                                          <p:spTgt spid="63"/>
                                        </p:tgtEl>
                                      </p:cBhvr>
                                    </p:animEffect>
                                  </p:childTnLst>
                                </p:cTn>
                              </p:par>
                              <p:par>
                                <p:cTn id="81" presetID="22" presetClass="entr" presetSubtype="4" fill="hold" nodeType="with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down)">
                                      <p:cBhvr>
                                        <p:cTn id="83" dur="500"/>
                                        <p:tgtEl>
                                          <p:spTgt spid="65"/>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down)">
                                      <p:cBhvr>
                                        <p:cTn id="86" dur="500"/>
                                        <p:tgtEl>
                                          <p:spTgt spid="6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left)">
                                      <p:cBhvr>
                                        <p:cTn id="91" dur="500"/>
                                        <p:tgtEl>
                                          <p:spTgt spid="6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wipe(right)">
                                      <p:cBhvr>
                                        <p:cTn id="96" dur="500"/>
                                        <p:tgtEl>
                                          <p:spTgt spid="75"/>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right)">
                                      <p:cBhvr>
                                        <p:cTn id="99" dur="500"/>
                                        <p:tgtEl>
                                          <p:spTgt spid="7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wipe(down)">
                                      <p:cBhvr>
                                        <p:cTn id="104" dur="500"/>
                                        <p:tgtEl>
                                          <p:spTgt spid="82"/>
                                        </p:tgtEl>
                                      </p:cBhvr>
                                    </p:animEffect>
                                  </p:childTnLst>
                                </p:cTn>
                              </p:par>
                              <p:par>
                                <p:cTn id="105" presetID="22" presetClass="entr" presetSubtype="4" fill="hold" nodeType="with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wipe(down)">
                                      <p:cBhvr>
                                        <p:cTn id="107" dur="500"/>
                                        <p:tgtEl>
                                          <p:spTgt spid="80"/>
                                        </p:tgtEl>
                                      </p:cBhvr>
                                    </p:animEffect>
                                  </p:childTnLst>
                                </p:cTn>
                              </p:par>
                              <p:par>
                                <p:cTn id="108" presetID="22" presetClass="entr" presetSubtype="4" fill="hold"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wipe(down)">
                                      <p:cBhvr>
                                        <p:cTn id="110" dur="500"/>
                                        <p:tgtEl>
                                          <p:spTgt spid="79"/>
                                        </p:tgtEl>
                                      </p:cBhvr>
                                    </p:animEffect>
                                  </p:childTnLst>
                                </p:cTn>
                              </p:par>
                              <p:par>
                                <p:cTn id="111" presetID="22" presetClass="entr" presetSubtype="4" fill="hold" nodeType="with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wipe(down)">
                                      <p:cBhvr>
                                        <p:cTn id="113" dur="500"/>
                                        <p:tgtEl>
                                          <p:spTgt spid="8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83"/>
                                        </p:tgtEl>
                                        <p:attrNameLst>
                                          <p:attrName>style.visibility</p:attrName>
                                        </p:attrNameLst>
                                      </p:cBhvr>
                                      <p:to>
                                        <p:strVal val="visible"/>
                                      </p:to>
                                    </p:set>
                                    <p:animEffect transition="in" filter="wipe(left)">
                                      <p:cBhvr>
                                        <p:cTn id="118" dur="500"/>
                                        <p:tgtEl>
                                          <p:spTgt spid="83"/>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wipe(left)">
                                      <p:cBhvr>
                                        <p:cTn id="12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5" grpId="0"/>
      <p:bldP spid="47" grpId="0"/>
      <p:bldP spid="62" grpId="0"/>
      <p:bldP spid="68" grpId="0"/>
      <p:bldP spid="78" grpId="0"/>
      <p:bldP spid="82"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15900"/>
            <a:ext cx="8291513" cy="720725"/>
          </a:xfrm>
        </p:spPr>
        <p:txBody>
          <a:bodyPr/>
          <a:lstStyle/>
          <a:p>
            <a:r>
              <a:rPr lang="en-US" altLang="x-none" dirty="0" smtClean="0"/>
              <a:t>Sumário</a:t>
            </a:r>
          </a:p>
        </p:txBody>
      </p:sp>
      <p:sp>
        <p:nvSpPr>
          <p:cNvPr id="8195" name="Content Placeholder 2"/>
          <p:cNvSpPr>
            <a:spLocks noGrp="1"/>
          </p:cNvSpPr>
          <p:nvPr>
            <p:ph idx="1"/>
          </p:nvPr>
        </p:nvSpPr>
        <p:spPr>
          <a:xfrm>
            <a:off x="457200" y="1320800"/>
            <a:ext cx="8291513" cy="4932363"/>
          </a:xfrm>
        </p:spPr>
        <p:txBody>
          <a:bodyPr/>
          <a:lstStyle/>
          <a:p>
            <a:r>
              <a:rPr lang="en-US" altLang="x-none" sz="3600" dirty="0" smtClean="0">
                <a:solidFill>
                  <a:srgbClr val="142230"/>
                </a:solidFill>
              </a:rPr>
              <a:t>Introdução</a:t>
            </a:r>
          </a:p>
          <a:p>
            <a:r>
              <a:rPr lang="en-US" altLang="x-none" sz="3600" dirty="0" smtClean="0">
                <a:solidFill>
                  <a:srgbClr val="142230"/>
                </a:solidFill>
              </a:rPr>
              <a:t>Trabalhos Relacionados</a:t>
            </a:r>
          </a:p>
          <a:p>
            <a:r>
              <a:rPr lang="en-US" altLang="x-none" sz="3600" dirty="0" smtClean="0">
                <a:solidFill>
                  <a:srgbClr val="142230"/>
                </a:solidFill>
              </a:rPr>
              <a:t>Arquitetura Proposta</a:t>
            </a:r>
          </a:p>
          <a:p>
            <a:r>
              <a:rPr lang="en-US" altLang="x-none" sz="3600" b="1" dirty="0" err="1" smtClean="0">
                <a:solidFill>
                  <a:srgbClr val="142230"/>
                </a:solidFill>
              </a:rPr>
              <a:t>Implementação</a:t>
            </a:r>
            <a:r>
              <a:rPr lang="en-US" altLang="x-none" sz="3600" b="1" dirty="0" smtClean="0">
                <a:solidFill>
                  <a:srgbClr val="142230"/>
                </a:solidFill>
              </a:rPr>
              <a:t> </a:t>
            </a:r>
          </a:p>
          <a:p>
            <a:r>
              <a:rPr lang="en-US" altLang="x-none" sz="3600" dirty="0" err="1" smtClean="0">
                <a:solidFill>
                  <a:srgbClr val="142230"/>
                </a:solidFill>
              </a:rPr>
              <a:t>Resultados</a:t>
            </a:r>
            <a:r>
              <a:rPr lang="en-US" altLang="x-none" sz="3600" dirty="0" smtClean="0">
                <a:solidFill>
                  <a:srgbClr val="142230"/>
                </a:solidFill>
              </a:rPr>
              <a:t> </a:t>
            </a:r>
            <a:r>
              <a:rPr lang="en-US" altLang="x-none" sz="3600" dirty="0" smtClean="0">
                <a:solidFill>
                  <a:srgbClr val="142230"/>
                </a:solidFill>
              </a:rPr>
              <a:t>Obtidos</a:t>
            </a:r>
          </a:p>
          <a:p>
            <a:r>
              <a:rPr lang="en-US" altLang="x-none" sz="3600" dirty="0" err="1" smtClean="0">
                <a:solidFill>
                  <a:srgbClr val="142230"/>
                </a:solidFill>
              </a:rPr>
              <a:t>Conclusão</a:t>
            </a:r>
            <a:r>
              <a:rPr lang="en-US" altLang="x-none" sz="3600" dirty="0" smtClean="0">
                <a:solidFill>
                  <a:srgbClr val="142230"/>
                </a:solidFill>
              </a:rPr>
              <a:t> e </a:t>
            </a:r>
            <a:r>
              <a:rPr lang="en-US" altLang="x-none" sz="3600" dirty="0" err="1" smtClean="0">
                <a:solidFill>
                  <a:srgbClr val="142230"/>
                </a:solidFill>
              </a:rPr>
              <a:t>Análise</a:t>
            </a:r>
            <a:r>
              <a:rPr lang="en-US" altLang="x-none" sz="3600" dirty="0" smtClean="0">
                <a:solidFill>
                  <a:srgbClr val="142230"/>
                </a:solidFill>
              </a:rPr>
              <a:t> </a:t>
            </a:r>
            <a:r>
              <a:rPr lang="en-US" altLang="x-none" sz="3600" dirty="0" err="1" smtClean="0">
                <a:solidFill>
                  <a:srgbClr val="142230"/>
                </a:solidFill>
              </a:rPr>
              <a:t>Crítica</a:t>
            </a:r>
            <a:endParaRPr lang="en-US" altLang="x-none" sz="3600" dirty="0" smtClean="0">
              <a:solidFill>
                <a:srgbClr val="142230"/>
              </a:solidFill>
            </a:endParaRPr>
          </a:p>
          <a:p>
            <a:endParaRPr lang="en-US" altLang="x-none" dirty="0" smtClean="0">
              <a:solidFill>
                <a:srgbClr val="142230"/>
              </a:solidFill>
            </a:endParaRPr>
          </a:p>
        </p:txBody>
      </p:sp>
      <p:sp>
        <p:nvSpPr>
          <p:cNvPr id="8196" name="1 Marcador de número de diapositiva"/>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8A6560E2-BC95-4E05-8388-4869BE1018B2}" type="slidenum">
              <a:rPr lang="pt-BR" altLang="x-none"/>
              <a:pPr eaLnBrk="1"/>
              <a:t>17</a:t>
            </a:fld>
            <a:endParaRPr lang="pt-BR" altLang="x-none"/>
          </a:p>
        </p:txBody>
      </p:sp>
      <p:sp>
        <p:nvSpPr>
          <p:cNvPr id="8197"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8198"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Tree>
    <p:extLst>
      <p:ext uri="{BB962C8B-B14F-4D97-AF65-F5344CB8AC3E}">
        <p14:creationId xmlns:p14="http://schemas.microsoft.com/office/powerpoint/2010/main" val="1700276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91513" cy="720725"/>
          </a:xfrm>
        </p:spPr>
        <p:txBody>
          <a:bodyPr/>
          <a:lstStyle/>
          <a:p>
            <a:r>
              <a:rPr lang="pt-BR" dirty="0" smtClean="0"/>
              <a:t>Implementação</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18</a:t>
            </a:fld>
            <a:endParaRPr lang="en-US" altLang="x-none"/>
          </a:p>
        </p:txBody>
      </p:sp>
      <p:sp>
        <p:nvSpPr>
          <p:cNvPr id="7" name="Content Placeholder 10"/>
          <p:cNvSpPr>
            <a:spLocks noGrp="1"/>
          </p:cNvSpPr>
          <p:nvPr>
            <p:ph idx="1"/>
          </p:nvPr>
        </p:nvSpPr>
        <p:spPr>
          <a:xfrm>
            <a:off x="359532" y="1376772"/>
            <a:ext cx="8291513" cy="4608512"/>
          </a:xfrm>
        </p:spPr>
        <p:txBody>
          <a:bodyPr/>
          <a:lstStyle/>
          <a:p>
            <a:pPr>
              <a:spcBef>
                <a:spcPts val="600"/>
              </a:spcBef>
            </a:pPr>
            <a:r>
              <a:rPr lang="en-US" altLang="x-none" dirty="0" smtClean="0">
                <a:solidFill>
                  <a:srgbClr val="142230"/>
                </a:solidFill>
                <a:ea typeface="+mn-ea"/>
              </a:rPr>
              <a:t>Aplicação </a:t>
            </a:r>
            <a:r>
              <a:rPr lang="en-US" altLang="x-none" dirty="0" err="1" smtClean="0">
                <a:solidFill>
                  <a:srgbClr val="142230"/>
                </a:solidFill>
                <a:ea typeface="+mn-ea"/>
              </a:rPr>
              <a:t>Semântica</a:t>
            </a:r>
            <a:r>
              <a:rPr lang="en-US" altLang="x-none" dirty="0" smtClean="0">
                <a:solidFill>
                  <a:srgbClr val="142230"/>
                </a:solidFill>
                <a:ea typeface="+mn-ea"/>
              </a:rPr>
              <a:t> de Monitoramento de Fogo</a:t>
            </a:r>
          </a:p>
          <a:p>
            <a:pPr lvl="1">
              <a:spcBef>
                <a:spcPts val="600"/>
              </a:spcBef>
            </a:pPr>
            <a:r>
              <a:rPr lang="en-US" altLang="x-none" dirty="0" smtClean="0">
                <a:solidFill>
                  <a:srgbClr val="142230"/>
                </a:solidFill>
                <a:ea typeface="+mn-ea"/>
              </a:rPr>
              <a:t>Software </a:t>
            </a:r>
            <a:r>
              <a:rPr lang="en-US" altLang="x-none" dirty="0" err="1" smtClean="0">
                <a:solidFill>
                  <a:srgbClr val="142230"/>
                </a:solidFill>
                <a:ea typeface="+mn-ea"/>
              </a:rPr>
              <a:t>como</a:t>
            </a:r>
            <a:r>
              <a:rPr lang="en-US" altLang="x-none" dirty="0" smtClean="0">
                <a:solidFill>
                  <a:srgbClr val="142230"/>
                </a:solidFill>
                <a:ea typeface="+mn-ea"/>
              </a:rPr>
              <a:t> um </a:t>
            </a:r>
            <a:r>
              <a:rPr lang="en-US" altLang="x-none" dirty="0" err="1" smtClean="0">
                <a:solidFill>
                  <a:srgbClr val="142230"/>
                </a:solidFill>
                <a:ea typeface="+mn-ea"/>
              </a:rPr>
              <a:t>Serviço</a:t>
            </a:r>
            <a:r>
              <a:rPr lang="en-US" altLang="x-none" dirty="0" smtClean="0">
                <a:solidFill>
                  <a:srgbClr val="142230"/>
                </a:solidFill>
                <a:ea typeface="+mn-ea"/>
              </a:rPr>
              <a:t> – </a:t>
            </a:r>
            <a:r>
              <a:rPr lang="en-US" altLang="x-none" dirty="0" err="1" smtClean="0">
                <a:solidFill>
                  <a:srgbClr val="142230"/>
                </a:solidFill>
                <a:ea typeface="+mn-ea"/>
              </a:rPr>
              <a:t>SaaS</a:t>
            </a:r>
            <a:endParaRPr lang="en-US" altLang="x-none" dirty="0" smtClean="0">
              <a:solidFill>
                <a:srgbClr val="142230"/>
              </a:solidFill>
              <a:ea typeface="+mn-ea"/>
            </a:endParaRPr>
          </a:p>
          <a:p>
            <a:pPr lvl="1">
              <a:spcBef>
                <a:spcPts val="600"/>
              </a:spcBef>
            </a:pPr>
            <a:r>
              <a:rPr lang="en-US" altLang="x-none" dirty="0">
                <a:solidFill>
                  <a:srgbClr val="142230"/>
                </a:solidFill>
              </a:rPr>
              <a:t>Google App Engine (GAE</a:t>
            </a:r>
            <a:r>
              <a:rPr lang="en-US" altLang="x-none" dirty="0" smtClean="0">
                <a:solidFill>
                  <a:srgbClr val="142230"/>
                </a:solidFill>
              </a:rPr>
              <a:t>)</a:t>
            </a:r>
            <a:endParaRPr lang="en-US" altLang="x-none" dirty="0" smtClean="0">
              <a:solidFill>
                <a:srgbClr val="142230"/>
              </a:solidFill>
              <a:ea typeface="+mn-ea"/>
            </a:endParaRPr>
          </a:p>
          <a:p>
            <a:pPr lvl="1">
              <a:spcBef>
                <a:spcPts val="600"/>
              </a:spcBef>
            </a:pPr>
            <a:r>
              <a:rPr lang="en-US" altLang="x-none" dirty="0" smtClean="0">
                <a:solidFill>
                  <a:srgbClr val="142230"/>
                </a:solidFill>
                <a:ea typeface="+mn-ea"/>
              </a:rPr>
              <a:t>Apache Jena </a:t>
            </a:r>
            <a:r>
              <a:rPr lang="en-US" altLang="x-none" dirty="0" smtClean="0">
                <a:solidFill>
                  <a:srgbClr val="142230"/>
                </a:solidFill>
                <a:ea typeface="+mn-ea"/>
              </a:rPr>
              <a:t>Framework (</a:t>
            </a:r>
            <a:r>
              <a:rPr lang="en-US" altLang="x-none" dirty="0" err="1" smtClean="0">
                <a:solidFill>
                  <a:srgbClr val="142230"/>
                </a:solidFill>
                <a:ea typeface="+mn-ea"/>
              </a:rPr>
              <a:t>semântica</a:t>
            </a:r>
            <a:r>
              <a:rPr lang="en-US" altLang="x-none" dirty="0" smtClean="0">
                <a:solidFill>
                  <a:srgbClr val="142230"/>
                </a:solidFill>
                <a:ea typeface="+mn-ea"/>
              </a:rPr>
              <a:t>)</a:t>
            </a:r>
            <a:endParaRPr lang="en-US" altLang="x-none" dirty="0" smtClean="0">
              <a:solidFill>
                <a:srgbClr val="142230"/>
              </a:solidFill>
              <a:ea typeface="+mn-ea"/>
            </a:endParaRPr>
          </a:p>
          <a:p>
            <a:pPr lvl="1">
              <a:spcBef>
                <a:spcPts val="600"/>
              </a:spcBef>
            </a:pPr>
            <a:r>
              <a:rPr lang="en-US" altLang="x-none" dirty="0" smtClean="0">
                <a:solidFill>
                  <a:srgbClr val="142230"/>
                </a:solidFill>
                <a:ea typeface="+mn-ea"/>
              </a:rPr>
              <a:t>Overlays de </a:t>
            </a:r>
            <a:r>
              <a:rPr lang="en-US" altLang="x-none" dirty="0" err="1" smtClean="0">
                <a:solidFill>
                  <a:srgbClr val="142230"/>
                </a:solidFill>
                <a:ea typeface="+mn-ea"/>
              </a:rPr>
              <a:t>Anotação</a:t>
            </a:r>
            <a:r>
              <a:rPr lang="en-US" altLang="x-none" dirty="0" smtClean="0">
                <a:solidFill>
                  <a:srgbClr val="142230"/>
                </a:solidFill>
                <a:ea typeface="+mn-ea"/>
              </a:rPr>
              <a:t> </a:t>
            </a:r>
            <a:r>
              <a:rPr lang="en-US" altLang="x-none" dirty="0" smtClean="0">
                <a:solidFill>
                  <a:srgbClr val="142230"/>
                </a:solidFill>
                <a:ea typeface="+mn-ea"/>
              </a:rPr>
              <a:t>e </a:t>
            </a:r>
            <a:r>
              <a:rPr lang="en-US" altLang="x-none" dirty="0" err="1" smtClean="0">
                <a:solidFill>
                  <a:srgbClr val="142230"/>
                </a:solidFill>
                <a:ea typeface="+mn-ea"/>
              </a:rPr>
              <a:t>ontologia</a:t>
            </a:r>
            <a:r>
              <a:rPr lang="en-US" altLang="x-none" dirty="0" smtClean="0">
                <a:solidFill>
                  <a:srgbClr val="142230"/>
                </a:solidFill>
                <a:ea typeface="+mn-ea"/>
              </a:rPr>
              <a:t>: </a:t>
            </a:r>
            <a:r>
              <a:rPr lang="en-US" altLang="x-none" dirty="0" err="1" smtClean="0">
                <a:solidFill>
                  <a:srgbClr val="142230"/>
                </a:solidFill>
                <a:ea typeface="+mn-ea"/>
              </a:rPr>
              <a:t>protocolo</a:t>
            </a:r>
            <a:r>
              <a:rPr lang="en-US" altLang="x-none" dirty="0" smtClean="0">
                <a:solidFill>
                  <a:srgbClr val="142230"/>
                </a:solidFill>
                <a:ea typeface="+mn-ea"/>
              </a:rPr>
              <a:t> JXTA</a:t>
            </a:r>
          </a:p>
          <a:p>
            <a:pPr lvl="1">
              <a:spcBef>
                <a:spcPts val="600"/>
              </a:spcBef>
            </a:pPr>
            <a:r>
              <a:rPr lang="en-US" altLang="x-none" u="sng" dirty="0" err="1" smtClean="0">
                <a:solidFill>
                  <a:srgbClr val="142230"/>
                </a:solidFill>
              </a:rPr>
              <a:t>RESTful</a:t>
            </a:r>
            <a:r>
              <a:rPr lang="en-US" altLang="x-none" u="sng" dirty="0" smtClean="0">
                <a:solidFill>
                  <a:srgbClr val="142230"/>
                </a:solidFill>
              </a:rPr>
              <a:t> </a:t>
            </a:r>
            <a:r>
              <a:rPr lang="en-US" altLang="x-none" u="sng" dirty="0" smtClean="0">
                <a:solidFill>
                  <a:srgbClr val="142230"/>
                </a:solidFill>
              </a:rPr>
              <a:t>Web Service</a:t>
            </a:r>
            <a:endParaRPr lang="en-US" altLang="x-none" u="sng" dirty="0">
              <a:solidFill>
                <a:srgbClr val="142230"/>
              </a:solidFill>
            </a:endParaRPr>
          </a:p>
        </p:txBody>
      </p:sp>
    </p:spTree>
    <p:extLst>
      <p:ext uri="{BB962C8B-B14F-4D97-AF65-F5344CB8AC3E}">
        <p14:creationId xmlns:p14="http://schemas.microsoft.com/office/powerpoint/2010/main" val="342774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91513" cy="720725"/>
          </a:xfrm>
        </p:spPr>
        <p:txBody>
          <a:bodyPr/>
          <a:lstStyle/>
          <a:p>
            <a:r>
              <a:rPr lang="pt-BR" dirty="0" smtClean="0"/>
              <a:t>Implementação</a:t>
            </a:r>
            <a:r>
              <a:rPr lang="pt-BR" dirty="0" smtClean="0"/>
              <a:t/>
            </a:r>
            <a:br>
              <a:rPr lang="pt-BR" dirty="0" smtClean="0"/>
            </a:br>
            <a:r>
              <a:rPr lang="en-US" sz="2400" b="1" kern="1200" dirty="0" smtClean="0">
                <a:solidFill>
                  <a:srgbClr val="800000"/>
                </a:solidFill>
                <a:latin typeface="Arial" charset="0"/>
                <a:ea typeface="ＭＳ Ｐゴシック" charset="-128"/>
              </a:rPr>
              <a:t>Domínio de </a:t>
            </a:r>
            <a:r>
              <a:rPr lang="en-US" sz="2400" b="1" kern="1200" dirty="0" err="1" smtClean="0">
                <a:solidFill>
                  <a:srgbClr val="800000"/>
                </a:solidFill>
                <a:latin typeface="Arial" charset="0"/>
                <a:ea typeface="ＭＳ Ｐゴシック" charset="-128"/>
              </a:rPr>
              <a:t>Ontologia</a:t>
            </a:r>
            <a:r>
              <a:rPr lang="en-US" sz="2400" b="1" kern="1200" dirty="0" smtClean="0">
                <a:solidFill>
                  <a:srgbClr val="800000"/>
                </a:solidFill>
                <a:latin typeface="Arial" charset="0"/>
                <a:ea typeface="ＭＳ Ｐゴシック" charset="-128"/>
              </a:rPr>
              <a:t> </a:t>
            </a:r>
            <a:r>
              <a:rPr lang="en-US" sz="2400" b="1" kern="1200" dirty="0" smtClean="0">
                <a:solidFill>
                  <a:srgbClr val="800000"/>
                </a:solidFill>
                <a:latin typeface="Arial" charset="0"/>
                <a:ea typeface="ＭＳ Ｐゴシック" charset="-128"/>
              </a:rPr>
              <a:t>de </a:t>
            </a:r>
            <a:r>
              <a:rPr lang="en-US" sz="2400" b="1" kern="1200" dirty="0" err="1" smtClean="0">
                <a:solidFill>
                  <a:srgbClr val="800000"/>
                </a:solidFill>
                <a:latin typeface="Arial" charset="0"/>
                <a:ea typeface="ＭＳ Ｐゴシック" charset="-128"/>
              </a:rPr>
              <a:t>Monitoramento</a:t>
            </a:r>
            <a:r>
              <a:rPr lang="en-US" sz="2400" b="1" kern="1200" dirty="0" smtClean="0">
                <a:solidFill>
                  <a:srgbClr val="800000"/>
                </a:solidFill>
                <a:latin typeface="Arial" charset="0"/>
                <a:ea typeface="ＭＳ Ｐゴシック" charset="-128"/>
              </a:rPr>
              <a:t> </a:t>
            </a:r>
            <a:r>
              <a:rPr lang="en-US" sz="2400" b="1" kern="1200" dirty="0" smtClean="0">
                <a:solidFill>
                  <a:srgbClr val="800000"/>
                </a:solidFill>
                <a:latin typeface="Arial" charset="0"/>
                <a:ea typeface="ＭＳ Ｐゴシック" charset="-128"/>
              </a:rPr>
              <a:t>de Fogo</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19</a:t>
            </a:fld>
            <a:endParaRPr lang="en-US" altLang="x-none"/>
          </a:p>
        </p:txBody>
      </p:sp>
      <p:pic>
        <p:nvPicPr>
          <p:cNvPr id="8" name="Espaço Reservado para Conteú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166" y="1304764"/>
            <a:ext cx="6731668" cy="5112568"/>
          </a:xfrm>
        </p:spPr>
      </p:pic>
      <p:sp>
        <p:nvSpPr>
          <p:cNvPr id="9" name="Elipse 8"/>
          <p:cNvSpPr/>
          <p:nvPr/>
        </p:nvSpPr>
        <p:spPr>
          <a:xfrm>
            <a:off x="4067944" y="4005120"/>
            <a:ext cx="1656000" cy="504000"/>
          </a:xfrm>
          <a:prstGeom prst="ellipse">
            <a:avLst/>
          </a:prstGeom>
          <a:noFill/>
          <a:ln w="38100">
            <a:solidFill>
              <a:srgbClr val="62B868"/>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0" name="Elipse 9"/>
          <p:cNvSpPr/>
          <p:nvPr/>
        </p:nvSpPr>
        <p:spPr>
          <a:xfrm>
            <a:off x="2519772" y="2924980"/>
            <a:ext cx="1656000" cy="324000"/>
          </a:xfrm>
          <a:prstGeom prst="ellipse">
            <a:avLst/>
          </a:prstGeom>
          <a:noFill/>
          <a:ln w="38100">
            <a:solidFill>
              <a:srgbClr val="FF535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1" name="Elipse 10"/>
          <p:cNvSpPr/>
          <p:nvPr/>
        </p:nvSpPr>
        <p:spPr>
          <a:xfrm>
            <a:off x="5256076" y="2456892"/>
            <a:ext cx="1800200" cy="324000"/>
          </a:xfrm>
          <a:prstGeom prst="ellipse">
            <a:avLst/>
          </a:prstGeom>
          <a:noFill/>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2" name="Elipse 11"/>
          <p:cNvSpPr/>
          <p:nvPr/>
        </p:nvSpPr>
        <p:spPr>
          <a:xfrm>
            <a:off x="1259632" y="4458792"/>
            <a:ext cx="1612800" cy="324000"/>
          </a:xfrm>
          <a:prstGeom prst="ellipse">
            <a:avLst/>
          </a:prstGeom>
          <a:noFill/>
          <a:ln w="38100">
            <a:solidFill>
              <a:srgbClr val="90CC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Elipse 12"/>
          <p:cNvSpPr/>
          <p:nvPr/>
        </p:nvSpPr>
        <p:spPr>
          <a:xfrm>
            <a:off x="1727684" y="3753072"/>
            <a:ext cx="1602000" cy="324000"/>
          </a:xfrm>
          <a:prstGeom prst="ellipse">
            <a:avLst/>
          </a:prstGeom>
          <a:noFill/>
          <a:ln w="38100">
            <a:solidFill>
              <a:srgbClr val="90CC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Elipse 13"/>
          <p:cNvSpPr/>
          <p:nvPr/>
        </p:nvSpPr>
        <p:spPr>
          <a:xfrm>
            <a:off x="1737480" y="3321028"/>
            <a:ext cx="1754400" cy="360000"/>
          </a:xfrm>
          <a:prstGeom prst="ellipse">
            <a:avLst/>
          </a:prstGeom>
          <a:noFill/>
          <a:ln w="38100">
            <a:solidFill>
              <a:srgbClr val="90CC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Elipse 14"/>
          <p:cNvSpPr/>
          <p:nvPr/>
        </p:nvSpPr>
        <p:spPr>
          <a:xfrm>
            <a:off x="2700056" y="4833156"/>
            <a:ext cx="2376000" cy="338400"/>
          </a:xfrm>
          <a:prstGeom prst="ellipse">
            <a:avLst/>
          </a:prstGeom>
          <a:noFill/>
          <a:ln w="38100">
            <a:solidFill>
              <a:srgbClr val="90CC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Elipse 15"/>
          <p:cNvSpPr/>
          <p:nvPr/>
        </p:nvSpPr>
        <p:spPr>
          <a:xfrm>
            <a:off x="2700056" y="1412812"/>
            <a:ext cx="1367888" cy="324000"/>
          </a:xfrm>
          <a:prstGeom prst="ellipse">
            <a:avLst/>
          </a:prstGeom>
          <a:noFill/>
          <a:ln w="38100">
            <a:solidFill>
              <a:srgbClr val="FF898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7" name="Elipse 16"/>
          <p:cNvSpPr/>
          <p:nvPr/>
        </p:nvSpPr>
        <p:spPr>
          <a:xfrm>
            <a:off x="1727684" y="2168896"/>
            <a:ext cx="1224136" cy="324000"/>
          </a:xfrm>
          <a:prstGeom prst="ellipse">
            <a:avLst/>
          </a:prstGeom>
          <a:noFill/>
          <a:ln w="38100">
            <a:solidFill>
              <a:srgbClr val="FF898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8" name="Elipse 17"/>
          <p:cNvSpPr/>
          <p:nvPr/>
        </p:nvSpPr>
        <p:spPr>
          <a:xfrm>
            <a:off x="3888056" y="2024844"/>
            <a:ext cx="1151996" cy="288000"/>
          </a:xfrm>
          <a:prstGeom prst="ellipse">
            <a:avLst/>
          </a:prstGeom>
          <a:noFill/>
          <a:ln w="38100">
            <a:solidFill>
              <a:srgbClr val="FF898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9" name="Elipse 18"/>
          <p:cNvSpPr/>
          <p:nvPr/>
        </p:nvSpPr>
        <p:spPr>
          <a:xfrm>
            <a:off x="6480212" y="1628836"/>
            <a:ext cx="1260140" cy="324000"/>
          </a:xfrm>
          <a:prstGeom prst="ellipse">
            <a:avLst/>
          </a:prstGeom>
          <a:noFill/>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0" name="Elipse 19"/>
          <p:cNvSpPr/>
          <p:nvPr/>
        </p:nvSpPr>
        <p:spPr>
          <a:xfrm>
            <a:off x="5796136" y="3141004"/>
            <a:ext cx="1260140" cy="324000"/>
          </a:xfrm>
          <a:prstGeom prst="ellipse">
            <a:avLst/>
          </a:prstGeom>
          <a:noFill/>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1" name="Elipse 20"/>
          <p:cNvSpPr/>
          <p:nvPr/>
        </p:nvSpPr>
        <p:spPr>
          <a:xfrm>
            <a:off x="5796136" y="1628836"/>
            <a:ext cx="594066" cy="324000"/>
          </a:xfrm>
          <a:prstGeom prst="ellipse">
            <a:avLst/>
          </a:prstGeom>
          <a:noFill/>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2" name="Elipse 21"/>
          <p:cNvSpPr/>
          <p:nvPr/>
        </p:nvSpPr>
        <p:spPr>
          <a:xfrm>
            <a:off x="5040052" y="1556792"/>
            <a:ext cx="683892" cy="324000"/>
          </a:xfrm>
          <a:prstGeom prst="ellipse">
            <a:avLst/>
          </a:prstGeom>
          <a:noFill/>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1288080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15900"/>
            <a:ext cx="8291513" cy="720725"/>
          </a:xfrm>
        </p:spPr>
        <p:txBody>
          <a:bodyPr/>
          <a:lstStyle/>
          <a:p>
            <a:r>
              <a:rPr lang="en-US" altLang="x-none" dirty="0" smtClean="0"/>
              <a:t>Sumário</a:t>
            </a:r>
          </a:p>
        </p:txBody>
      </p:sp>
      <p:sp>
        <p:nvSpPr>
          <p:cNvPr id="8195" name="Content Placeholder 2"/>
          <p:cNvSpPr>
            <a:spLocks noGrp="1"/>
          </p:cNvSpPr>
          <p:nvPr>
            <p:ph idx="1"/>
          </p:nvPr>
        </p:nvSpPr>
        <p:spPr>
          <a:xfrm>
            <a:off x="457200" y="1320800"/>
            <a:ext cx="8291513" cy="4932363"/>
          </a:xfrm>
        </p:spPr>
        <p:txBody>
          <a:bodyPr/>
          <a:lstStyle/>
          <a:p>
            <a:r>
              <a:rPr lang="en-US" altLang="x-none" sz="3600" b="1" dirty="0" smtClean="0">
                <a:solidFill>
                  <a:srgbClr val="142230"/>
                </a:solidFill>
              </a:rPr>
              <a:t>Introdução</a:t>
            </a:r>
          </a:p>
          <a:p>
            <a:r>
              <a:rPr lang="en-US" altLang="x-none" sz="3600" dirty="0" smtClean="0">
                <a:solidFill>
                  <a:srgbClr val="142230"/>
                </a:solidFill>
              </a:rPr>
              <a:t>Trabalhos Relacionados</a:t>
            </a:r>
          </a:p>
          <a:p>
            <a:r>
              <a:rPr lang="en-US" altLang="x-none" sz="3600" dirty="0" smtClean="0">
                <a:solidFill>
                  <a:srgbClr val="142230"/>
                </a:solidFill>
              </a:rPr>
              <a:t>Arquitetura Proposta</a:t>
            </a:r>
          </a:p>
          <a:p>
            <a:r>
              <a:rPr lang="en-US" altLang="x-none" sz="3600" dirty="0" err="1" smtClean="0">
                <a:solidFill>
                  <a:srgbClr val="142230"/>
                </a:solidFill>
              </a:rPr>
              <a:t>Implementação</a:t>
            </a:r>
            <a:r>
              <a:rPr lang="en-US" altLang="x-none" sz="3600" dirty="0" smtClean="0">
                <a:solidFill>
                  <a:srgbClr val="142230"/>
                </a:solidFill>
              </a:rPr>
              <a:t> </a:t>
            </a:r>
          </a:p>
          <a:p>
            <a:r>
              <a:rPr lang="en-US" altLang="x-none" sz="3600" dirty="0" err="1" smtClean="0">
                <a:solidFill>
                  <a:srgbClr val="142230"/>
                </a:solidFill>
              </a:rPr>
              <a:t>Resultados</a:t>
            </a:r>
            <a:r>
              <a:rPr lang="en-US" altLang="x-none" sz="3600" dirty="0" smtClean="0">
                <a:solidFill>
                  <a:srgbClr val="142230"/>
                </a:solidFill>
              </a:rPr>
              <a:t> </a:t>
            </a:r>
            <a:r>
              <a:rPr lang="en-US" altLang="x-none" sz="3600" dirty="0" smtClean="0">
                <a:solidFill>
                  <a:srgbClr val="142230"/>
                </a:solidFill>
              </a:rPr>
              <a:t>Obtidos</a:t>
            </a:r>
          </a:p>
          <a:p>
            <a:r>
              <a:rPr lang="en-US" altLang="x-none" sz="3600" dirty="0" err="1" smtClean="0">
                <a:solidFill>
                  <a:srgbClr val="142230"/>
                </a:solidFill>
              </a:rPr>
              <a:t>Conclusão</a:t>
            </a:r>
            <a:r>
              <a:rPr lang="en-US" altLang="x-none" sz="3600" dirty="0" smtClean="0">
                <a:solidFill>
                  <a:srgbClr val="142230"/>
                </a:solidFill>
              </a:rPr>
              <a:t> e </a:t>
            </a:r>
            <a:r>
              <a:rPr lang="en-US" altLang="x-none" sz="3600" dirty="0" err="1" smtClean="0">
                <a:solidFill>
                  <a:srgbClr val="142230"/>
                </a:solidFill>
              </a:rPr>
              <a:t>Análise</a:t>
            </a:r>
            <a:r>
              <a:rPr lang="en-US" altLang="x-none" sz="3600" dirty="0" smtClean="0">
                <a:solidFill>
                  <a:srgbClr val="142230"/>
                </a:solidFill>
              </a:rPr>
              <a:t> </a:t>
            </a:r>
            <a:r>
              <a:rPr lang="en-US" altLang="x-none" sz="3600" dirty="0" err="1" smtClean="0">
                <a:solidFill>
                  <a:srgbClr val="142230"/>
                </a:solidFill>
              </a:rPr>
              <a:t>Crítica</a:t>
            </a:r>
            <a:endParaRPr lang="en-US" altLang="x-none" sz="3600" dirty="0" smtClean="0">
              <a:solidFill>
                <a:srgbClr val="142230"/>
              </a:solidFill>
            </a:endParaRPr>
          </a:p>
          <a:p>
            <a:endParaRPr lang="en-US" altLang="x-none" dirty="0" smtClean="0">
              <a:solidFill>
                <a:srgbClr val="142230"/>
              </a:solidFill>
            </a:endParaRPr>
          </a:p>
        </p:txBody>
      </p:sp>
      <p:sp>
        <p:nvSpPr>
          <p:cNvPr id="8196" name="1 Marcador de número de diapositiva"/>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8A6560E2-BC95-4E05-8388-4869BE1018B2}" type="slidenum">
              <a:rPr lang="pt-BR" altLang="x-none"/>
              <a:pPr eaLnBrk="1"/>
              <a:t>2</a:t>
            </a:fld>
            <a:endParaRPr lang="pt-BR" altLang="x-none"/>
          </a:p>
        </p:txBody>
      </p:sp>
      <p:sp>
        <p:nvSpPr>
          <p:cNvPr id="8197"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8198"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91513" cy="720725"/>
          </a:xfrm>
        </p:spPr>
        <p:txBody>
          <a:bodyPr/>
          <a:lstStyle/>
          <a:p>
            <a:r>
              <a:rPr lang="pt-BR" dirty="0" smtClean="0"/>
              <a:t>Implementação</a:t>
            </a:r>
            <a:r>
              <a:rPr lang="pt-BR" dirty="0" smtClean="0"/>
              <a:t/>
            </a:r>
            <a:br>
              <a:rPr lang="pt-BR" dirty="0" smtClean="0"/>
            </a:br>
            <a:r>
              <a:rPr lang="en-US" sz="2400" b="1" kern="1200" dirty="0" err="1" smtClean="0">
                <a:solidFill>
                  <a:srgbClr val="800000"/>
                </a:solidFill>
                <a:latin typeface="Arial" charset="0"/>
                <a:ea typeface="ＭＳ Ｐゴシック" charset="-128"/>
              </a:rPr>
              <a:t>Inferência</a:t>
            </a:r>
            <a:r>
              <a:rPr lang="en-US" sz="2400" b="1" kern="1200" dirty="0" smtClean="0">
                <a:solidFill>
                  <a:srgbClr val="800000"/>
                </a:solidFill>
                <a:latin typeface="Arial" charset="0"/>
                <a:ea typeface="ＭＳ Ｐゴシック" charset="-128"/>
              </a:rPr>
              <a:t> de </a:t>
            </a:r>
            <a:r>
              <a:rPr lang="en-US" sz="2400" b="1" kern="1200" dirty="0" err="1" smtClean="0">
                <a:solidFill>
                  <a:srgbClr val="800000"/>
                </a:solidFill>
                <a:latin typeface="Arial" charset="0"/>
                <a:ea typeface="ＭＳ Ｐゴシック" charset="-128"/>
              </a:rPr>
              <a:t>Conhecimento</a:t>
            </a:r>
            <a:r>
              <a:rPr lang="en-US" sz="2400" b="1" kern="1200" dirty="0" smtClean="0">
                <a:solidFill>
                  <a:srgbClr val="800000"/>
                </a:solidFill>
                <a:latin typeface="Arial" charset="0"/>
                <a:ea typeface="ＭＳ Ｐゴシック" charset="-128"/>
              </a:rPr>
              <a:t> da </a:t>
            </a:r>
            <a:r>
              <a:rPr lang="en-US" sz="2400" b="1" kern="1200" dirty="0" err="1" smtClean="0">
                <a:solidFill>
                  <a:srgbClr val="800000"/>
                </a:solidFill>
                <a:latin typeface="Arial" charset="0"/>
                <a:ea typeface="ＭＳ Ｐゴシック" charset="-128"/>
              </a:rPr>
              <a:t>Aplicação</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20</a:t>
            </a:fld>
            <a:endParaRPr lang="en-US" altLang="x-none"/>
          </a:p>
        </p:txBody>
      </p:sp>
      <p:sp>
        <p:nvSpPr>
          <p:cNvPr id="12" name="Content Placeholder 10"/>
          <p:cNvSpPr>
            <a:spLocks noGrp="1"/>
          </p:cNvSpPr>
          <p:nvPr>
            <p:ph idx="1"/>
          </p:nvPr>
        </p:nvSpPr>
        <p:spPr>
          <a:xfrm>
            <a:off x="359532" y="1376772"/>
            <a:ext cx="8291513" cy="4608512"/>
          </a:xfrm>
        </p:spPr>
        <p:txBody>
          <a:bodyPr/>
          <a:lstStyle/>
          <a:p>
            <a:pPr>
              <a:spcBef>
                <a:spcPts val="600"/>
              </a:spcBef>
            </a:pPr>
            <a:r>
              <a:rPr lang="en-US" altLang="x-none" dirty="0" err="1" smtClean="0">
                <a:solidFill>
                  <a:srgbClr val="142230"/>
                </a:solidFill>
              </a:rPr>
              <a:t>Regras</a:t>
            </a:r>
            <a:r>
              <a:rPr lang="en-US" altLang="x-none" dirty="0" smtClean="0">
                <a:solidFill>
                  <a:srgbClr val="142230"/>
                </a:solidFill>
              </a:rPr>
              <a:t> </a:t>
            </a:r>
            <a:r>
              <a:rPr lang="en-US" altLang="x-none" dirty="0" err="1" smtClean="0">
                <a:solidFill>
                  <a:srgbClr val="142230"/>
                </a:solidFill>
              </a:rPr>
              <a:t>para</a:t>
            </a:r>
            <a:r>
              <a:rPr lang="en-US" altLang="x-none" dirty="0" smtClean="0">
                <a:solidFill>
                  <a:srgbClr val="142230"/>
                </a:solidFill>
              </a:rPr>
              <a:t> </a:t>
            </a:r>
            <a:r>
              <a:rPr lang="en-US" altLang="x-none" dirty="0" err="1" smtClean="0">
                <a:solidFill>
                  <a:srgbClr val="142230"/>
                </a:solidFill>
              </a:rPr>
              <a:t>inferir</a:t>
            </a:r>
            <a:r>
              <a:rPr lang="en-US" altLang="x-none" dirty="0" smtClean="0">
                <a:solidFill>
                  <a:srgbClr val="142230"/>
                </a:solidFill>
              </a:rPr>
              <a:t> </a:t>
            </a:r>
            <a:r>
              <a:rPr lang="en-US" altLang="x-none" dirty="0" err="1" smtClean="0">
                <a:solidFill>
                  <a:srgbClr val="142230"/>
                </a:solidFill>
              </a:rPr>
              <a:t>conhecimento</a:t>
            </a:r>
            <a:r>
              <a:rPr lang="en-US" altLang="x-none" dirty="0" smtClean="0">
                <a:solidFill>
                  <a:srgbClr val="142230"/>
                </a:solidFill>
              </a:rPr>
              <a:t> </a:t>
            </a:r>
            <a:r>
              <a:rPr lang="en-US" altLang="x-none" dirty="0" smtClean="0">
                <a:solidFill>
                  <a:srgbClr val="142230"/>
                </a:solidFill>
              </a:rPr>
              <a:t>(Jena)</a:t>
            </a:r>
          </a:p>
          <a:p>
            <a:pPr>
              <a:spcBef>
                <a:spcPts val="600"/>
              </a:spcBef>
            </a:pPr>
            <a:endParaRPr lang="en-US" altLang="x-none" sz="3600" dirty="0">
              <a:solidFill>
                <a:srgbClr val="142230"/>
              </a:solidFill>
            </a:endParaRPr>
          </a:p>
          <a:p>
            <a:pPr>
              <a:spcBef>
                <a:spcPts val="600"/>
              </a:spcBef>
            </a:pPr>
            <a:endParaRPr lang="en-US" altLang="x-none" sz="3600" dirty="0" smtClean="0">
              <a:solidFill>
                <a:srgbClr val="142230"/>
              </a:solidFill>
            </a:endParaRPr>
          </a:p>
          <a:p>
            <a:pPr>
              <a:spcBef>
                <a:spcPts val="600"/>
              </a:spcBef>
            </a:pPr>
            <a:endParaRPr lang="en-US" altLang="x-none" sz="3600" dirty="0">
              <a:solidFill>
                <a:srgbClr val="142230"/>
              </a:solidFill>
            </a:endParaRPr>
          </a:p>
          <a:p>
            <a:pPr>
              <a:spcBef>
                <a:spcPts val="600"/>
              </a:spcBef>
            </a:pPr>
            <a:endParaRPr lang="en-US" altLang="x-none" sz="3600" dirty="0" smtClean="0">
              <a:solidFill>
                <a:srgbClr val="142230"/>
              </a:solidFill>
            </a:endParaRPr>
          </a:p>
          <a:p>
            <a:pPr>
              <a:spcBef>
                <a:spcPts val="600"/>
              </a:spcBef>
            </a:pPr>
            <a:endParaRPr lang="en-US" altLang="x-none" sz="3600" dirty="0">
              <a:solidFill>
                <a:srgbClr val="142230"/>
              </a:solidFill>
            </a:endParaRPr>
          </a:p>
          <a:p>
            <a:pPr>
              <a:spcBef>
                <a:spcPts val="600"/>
              </a:spcBef>
            </a:pPr>
            <a:r>
              <a:rPr lang="en-US" altLang="x-none" dirty="0" err="1" smtClean="0">
                <a:solidFill>
                  <a:srgbClr val="142230"/>
                </a:solidFill>
              </a:rPr>
              <a:t>Consulta</a:t>
            </a:r>
            <a:r>
              <a:rPr lang="en-US" altLang="x-none" dirty="0" smtClean="0">
                <a:solidFill>
                  <a:srgbClr val="142230"/>
                </a:solidFill>
              </a:rPr>
              <a:t> </a:t>
            </a:r>
            <a:r>
              <a:rPr lang="en-US" altLang="x-none" dirty="0" smtClean="0">
                <a:solidFill>
                  <a:srgbClr val="142230"/>
                </a:solidFill>
              </a:rPr>
              <a:t>dados </a:t>
            </a:r>
            <a:r>
              <a:rPr lang="en-US" altLang="x-none" dirty="0" err="1" smtClean="0">
                <a:solidFill>
                  <a:srgbClr val="142230"/>
                </a:solidFill>
              </a:rPr>
              <a:t>anotados</a:t>
            </a:r>
            <a:r>
              <a:rPr lang="en-US" altLang="x-none" dirty="0" smtClean="0">
                <a:solidFill>
                  <a:srgbClr val="142230"/>
                </a:solidFill>
              </a:rPr>
              <a:t> (SPARQL)</a:t>
            </a:r>
            <a:endParaRPr lang="en-US" altLang="x-none" dirty="0">
              <a:solidFill>
                <a:srgbClr val="142230"/>
              </a:solidFill>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68" y="2171700"/>
            <a:ext cx="8499709" cy="2337420"/>
          </a:xfrm>
          <a:prstGeom prst="rect">
            <a:avLst/>
          </a:prstGeom>
        </p:spPr>
      </p:pic>
      <p:sp>
        <p:nvSpPr>
          <p:cNvPr id="13" name="Retângulo 12"/>
          <p:cNvSpPr/>
          <p:nvPr/>
        </p:nvSpPr>
        <p:spPr>
          <a:xfrm>
            <a:off x="6768244" y="2636912"/>
            <a:ext cx="720080" cy="360040"/>
          </a:xfrm>
          <a:prstGeom prst="rect">
            <a:avLst/>
          </a:prstGeom>
          <a:noFill/>
          <a:ln>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
        <p:nvSpPr>
          <p:cNvPr id="14" name="Retângulo 13"/>
          <p:cNvSpPr/>
          <p:nvPr/>
        </p:nvSpPr>
        <p:spPr>
          <a:xfrm>
            <a:off x="3671900" y="2276872"/>
            <a:ext cx="720080" cy="360040"/>
          </a:xfrm>
          <a:prstGeom prst="rect">
            <a:avLst/>
          </a:prstGeom>
          <a:noFill/>
          <a:ln>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
        <p:nvSpPr>
          <p:cNvPr id="15" name="Retângulo 14"/>
          <p:cNvSpPr/>
          <p:nvPr/>
        </p:nvSpPr>
        <p:spPr>
          <a:xfrm>
            <a:off x="4391980" y="2276872"/>
            <a:ext cx="1800200" cy="360040"/>
          </a:xfrm>
          <a:prstGeom prst="rect">
            <a:avLst/>
          </a:prstGeom>
          <a:noFill/>
          <a:ln>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
        <p:nvSpPr>
          <p:cNvPr id="16" name="Retângulo 15"/>
          <p:cNvSpPr/>
          <p:nvPr/>
        </p:nvSpPr>
        <p:spPr>
          <a:xfrm>
            <a:off x="1331640" y="2996952"/>
            <a:ext cx="3384376" cy="360040"/>
          </a:xfrm>
          <a:prstGeom prst="rect">
            <a:avLst/>
          </a:prstGeom>
          <a:noFill/>
          <a:ln>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
        <p:nvSpPr>
          <p:cNvPr id="17" name="Retângulo 16"/>
          <p:cNvSpPr/>
          <p:nvPr/>
        </p:nvSpPr>
        <p:spPr>
          <a:xfrm>
            <a:off x="3095836" y="3356992"/>
            <a:ext cx="1440160" cy="360040"/>
          </a:xfrm>
          <a:prstGeom prst="rect">
            <a:avLst/>
          </a:prstGeom>
          <a:noFill/>
          <a:ln>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
        <p:nvSpPr>
          <p:cNvPr id="18" name="Retângulo 17"/>
          <p:cNvSpPr/>
          <p:nvPr/>
        </p:nvSpPr>
        <p:spPr>
          <a:xfrm>
            <a:off x="5616116" y="3356992"/>
            <a:ext cx="2628292" cy="360040"/>
          </a:xfrm>
          <a:prstGeom prst="rect">
            <a:avLst/>
          </a:prstGeom>
          <a:noFill/>
          <a:ln>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
        <p:nvSpPr>
          <p:cNvPr id="19" name="Retângulo 18"/>
          <p:cNvSpPr/>
          <p:nvPr/>
        </p:nvSpPr>
        <p:spPr>
          <a:xfrm>
            <a:off x="2879812" y="3717032"/>
            <a:ext cx="3600400" cy="360040"/>
          </a:xfrm>
          <a:prstGeom prst="rect">
            <a:avLst/>
          </a:prstGeom>
          <a:noFill/>
          <a:ln>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
        <p:nvSpPr>
          <p:cNvPr id="20" name="Retângulo 19"/>
          <p:cNvSpPr/>
          <p:nvPr/>
        </p:nvSpPr>
        <p:spPr>
          <a:xfrm>
            <a:off x="1187624" y="4077072"/>
            <a:ext cx="2988332" cy="360040"/>
          </a:xfrm>
          <a:prstGeom prst="rect">
            <a:avLst/>
          </a:prstGeom>
          <a:noFill/>
          <a:ln>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421107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animEffect transition="in" filter="wipe(down)">
                                      <p:cBhvr>
                                        <p:cTn id="51"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15900"/>
            <a:ext cx="8291513" cy="720725"/>
          </a:xfrm>
        </p:spPr>
        <p:txBody>
          <a:bodyPr/>
          <a:lstStyle/>
          <a:p>
            <a:r>
              <a:rPr lang="en-US" altLang="x-none" dirty="0" smtClean="0"/>
              <a:t>Sumário</a:t>
            </a:r>
          </a:p>
        </p:txBody>
      </p:sp>
      <p:sp>
        <p:nvSpPr>
          <p:cNvPr id="8195" name="Content Placeholder 2"/>
          <p:cNvSpPr>
            <a:spLocks noGrp="1"/>
          </p:cNvSpPr>
          <p:nvPr>
            <p:ph idx="1"/>
          </p:nvPr>
        </p:nvSpPr>
        <p:spPr>
          <a:xfrm>
            <a:off x="457200" y="1320800"/>
            <a:ext cx="8291513" cy="4932363"/>
          </a:xfrm>
        </p:spPr>
        <p:txBody>
          <a:bodyPr/>
          <a:lstStyle/>
          <a:p>
            <a:r>
              <a:rPr lang="en-US" altLang="x-none" sz="3600" dirty="0" smtClean="0">
                <a:solidFill>
                  <a:srgbClr val="142230"/>
                </a:solidFill>
              </a:rPr>
              <a:t>Introdução</a:t>
            </a:r>
          </a:p>
          <a:p>
            <a:r>
              <a:rPr lang="en-US" altLang="x-none" sz="3600" dirty="0" smtClean="0">
                <a:solidFill>
                  <a:srgbClr val="142230"/>
                </a:solidFill>
              </a:rPr>
              <a:t>Trabalhos Relacionados</a:t>
            </a:r>
          </a:p>
          <a:p>
            <a:r>
              <a:rPr lang="en-US" altLang="x-none" sz="3600" dirty="0" smtClean="0">
                <a:solidFill>
                  <a:srgbClr val="142230"/>
                </a:solidFill>
              </a:rPr>
              <a:t>Arquitetura Proposta</a:t>
            </a:r>
          </a:p>
          <a:p>
            <a:r>
              <a:rPr lang="en-US" altLang="x-none" sz="3600" dirty="0" err="1" smtClean="0">
                <a:solidFill>
                  <a:srgbClr val="142230"/>
                </a:solidFill>
              </a:rPr>
              <a:t>Implementação</a:t>
            </a:r>
            <a:r>
              <a:rPr lang="en-US" altLang="x-none" sz="3600" dirty="0" smtClean="0">
                <a:solidFill>
                  <a:srgbClr val="142230"/>
                </a:solidFill>
              </a:rPr>
              <a:t> </a:t>
            </a:r>
          </a:p>
          <a:p>
            <a:r>
              <a:rPr lang="en-US" altLang="x-none" sz="3600" b="1" dirty="0" err="1" smtClean="0">
                <a:solidFill>
                  <a:srgbClr val="142230"/>
                </a:solidFill>
              </a:rPr>
              <a:t>Resultados</a:t>
            </a:r>
            <a:r>
              <a:rPr lang="en-US" altLang="x-none" sz="3600" b="1" dirty="0" smtClean="0">
                <a:solidFill>
                  <a:srgbClr val="142230"/>
                </a:solidFill>
              </a:rPr>
              <a:t> </a:t>
            </a:r>
            <a:r>
              <a:rPr lang="en-US" altLang="x-none" sz="3600" b="1" dirty="0" smtClean="0">
                <a:solidFill>
                  <a:srgbClr val="142230"/>
                </a:solidFill>
              </a:rPr>
              <a:t>Obtidos</a:t>
            </a:r>
          </a:p>
          <a:p>
            <a:r>
              <a:rPr lang="en-US" altLang="x-none" sz="3600" dirty="0" err="1" smtClean="0">
                <a:solidFill>
                  <a:srgbClr val="142230"/>
                </a:solidFill>
              </a:rPr>
              <a:t>Conclusão</a:t>
            </a:r>
            <a:r>
              <a:rPr lang="en-US" altLang="x-none" sz="3600" dirty="0" smtClean="0">
                <a:solidFill>
                  <a:srgbClr val="142230"/>
                </a:solidFill>
              </a:rPr>
              <a:t> e </a:t>
            </a:r>
            <a:r>
              <a:rPr lang="en-US" altLang="x-none" sz="3600" dirty="0" err="1" smtClean="0">
                <a:solidFill>
                  <a:srgbClr val="142230"/>
                </a:solidFill>
              </a:rPr>
              <a:t>Análise</a:t>
            </a:r>
            <a:r>
              <a:rPr lang="en-US" altLang="x-none" sz="3600" dirty="0" smtClean="0">
                <a:solidFill>
                  <a:srgbClr val="142230"/>
                </a:solidFill>
              </a:rPr>
              <a:t> </a:t>
            </a:r>
            <a:r>
              <a:rPr lang="en-US" altLang="x-none" sz="3600" dirty="0" err="1" smtClean="0">
                <a:solidFill>
                  <a:srgbClr val="142230"/>
                </a:solidFill>
              </a:rPr>
              <a:t>Crítica</a:t>
            </a:r>
            <a:endParaRPr lang="en-US" altLang="x-none" sz="3600" dirty="0" smtClean="0">
              <a:solidFill>
                <a:srgbClr val="142230"/>
              </a:solidFill>
            </a:endParaRPr>
          </a:p>
          <a:p>
            <a:endParaRPr lang="en-US" altLang="x-none" dirty="0" smtClean="0">
              <a:solidFill>
                <a:srgbClr val="142230"/>
              </a:solidFill>
            </a:endParaRPr>
          </a:p>
        </p:txBody>
      </p:sp>
      <p:sp>
        <p:nvSpPr>
          <p:cNvPr id="8196" name="1 Marcador de número de diapositiva"/>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8A6560E2-BC95-4E05-8388-4869BE1018B2}" type="slidenum">
              <a:rPr lang="pt-BR" altLang="x-none"/>
              <a:pPr eaLnBrk="1"/>
              <a:t>21</a:t>
            </a:fld>
            <a:endParaRPr lang="pt-BR" altLang="x-none"/>
          </a:p>
        </p:txBody>
      </p:sp>
      <p:sp>
        <p:nvSpPr>
          <p:cNvPr id="8197"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8198"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Tree>
    <p:extLst>
      <p:ext uri="{BB962C8B-B14F-4D97-AF65-F5344CB8AC3E}">
        <p14:creationId xmlns:p14="http://schemas.microsoft.com/office/powerpoint/2010/main" val="722252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91513" cy="720725"/>
          </a:xfrm>
        </p:spPr>
        <p:txBody>
          <a:bodyPr/>
          <a:lstStyle/>
          <a:p>
            <a:r>
              <a:rPr lang="pt-BR" dirty="0" smtClean="0"/>
              <a:t>Resultados Obtidos </a:t>
            </a:r>
            <a:br>
              <a:rPr lang="pt-BR" dirty="0" smtClean="0"/>
            </a:br>
            <a:r>
              <a:rPr lang="en-US" sz="2400" b="1" kern="1200" dirty="0" err="1">
                <a:solidFill>
                  <a:srgbClr val="800000"/>
                </a:solidFill>
                <a:latin typeface="Arial" charset="0"/>
              </a:rPr>
              <a:t>C</a:t>
            </a:r>
            <a:r>
              <a:rPr lang="en-US" sz="2400" b="1" kern="1200" dirty="0" err="1" smtClean="0">
                <a:solidFill>
                  <a:srgbClr val="800000"/>
                </a:solidFill>
                <a:latin typeface="Arial" charset="0"/>
                <a:ea typeface="ＭＳ Ｐゴシック" charset="-128"/>
              </a:rPr>
              <a:t>enário</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22</a:t>
            </a:fld>
            <a:endParaRPr lang="en-US" altLang="x-none"/>
          </a:p>
        </p:txBody>
      </p:sp>
      <p:sp>
        <p:nvSpPr>
          <p:cNvPr id="9" name="Content Placeholder 10"/>
          <p:cNvSpPr>
            <a:spLocks noGrp="1"/>
          </p:cNvSpPr>
          <p:nvPr>
            <p:ph idx="1"/>
          </p:nvPr>
        </p:nvSpPr>
        <p:spPr>
          <a:xfrm>
            <a:off x="359532" y="1376772"/>
            <a:ext cx="8291513" cy="4608512"/>
          </a:xfrm>
        </p:spPr>
        <p:txBody>
          <a:bodyPr/>
          <a:lstStyle/>
          <a:p>
            <a:pPr>
              <a:spcBef>
                <a:spcPts val="600"/>
              </a:spcBef>
            </a:pPr>
            <a:endParaRPr lang="en-US" altLang="x-none" dirty="0" smtClean="0">
              <a:solidFill>
                <a:srgbClr val="142230"/>
              </a:solidFill>
              <a:ea typeface="+mn-ea"/>
            </a:endParaRPr>
          </a:p>
          <a:p>
            <a:pPr>
              <a:spcBef>
                <a:spcPts val="600"/>
              </a:spcBef>
            </a:pPr>
            <a:r>
              <a:rPr lang="en-US" altLang="x-none" dirty="0" smtClean="0">
                <a:solidFill>
                  <a:srgbClr val="142230"/>
                </a:solidFill>
                <a:ea typeface="+mn-ea"/>
              </a:rPr>
              <a:t>6 </a:t>
            </a:r>
            <a:r>
              <a:rPr lang="en-US" altLang="x-none" dirty="0" err="1" smtClean="0">
                <a:solidFill>
                  <a:srgbClr val="142230"/>
                </a:solidFill>
                <a:ea typeface="+mn-ea"/>
              </a:rPr>
              <a:t>sensores</a:t>
            </a:r>
            <a:r>
              <a:rPr lang="en-US" altLang="x-none" dirty="0" smtClean="0">
                <a:solidFill>
                  <a:srgbClr val="142230"/>
                </a:solidFill>
                <a:ea typeface="+mn-ea"/>
              </a:rPr>
              <a:t> </a:t>
            </a:r>
            <a:r>
              <a:rPr lang="en-US" altLang="x-none" dirty="0" err="1" smtClean="0">
                <a:solidFill>
                  <a:srgbClr val="142230"/>
                </a:solidFill>
                <a:ea typeface="+mn-ea"/>
              </a:rPr>
              <a:t>SunSpots</a:t>
            </a:r>
            <a:r>
              <a:rPr lang="en-US" altLang="x-none" dirty="0" smtClean="0">
                <a:solidFill>
                  <a:srgbClr val="142230"/>
                </a:solidFill>
                <a:ea typeface="+mn-ea"/>
              </a:rPr>
              <a:t> (</a:t>
            </a:r>
            <a:r>
              <a:rPr lang="en-US" altLang="x-none" dirty="0" err="1" smtClean="0">
                <a:solidFill>
                  <a:srgbClr val="142230"/>
                </a:solidFill>
                <a:ea typeface="+mn-ea"/>
              </a:rPr>
              <a:t>Tipo</a:t>
            </a:r>
            <a:r>
              <a:rPr lang="en-US" altLang="x-none" dirty="0" smtClean="0">
                <a:solidFill>
                  <a:srgbClr val="142230"/>
                </a:solidFill>
                <a:ea typeface="+mn-ea"/>
              </a:rPr>
              <a:t> B</a:t>
            </a:r>
            <a:r>
              <a:rPr lang="en-US" altLang="x-none" dirty="0" smtClean="0">
                <a:solidFill>
                  <a:srgbClr val="142230"/>
                </a:solidFill>
                <a:ea typeface="+mn-ea"/>
              </a:rPr>
              <a:t>)</a:t>
            </a:r>
          </a:p>
          <a:p>
            <a:pPr lvl="1">
              <a:spcBef>
                <a:spcPts val="600"/>
              </a:spcBef>
            </a:pPr>
            <a:r>
              <a:rPr lang="en-US" altLang="x-none" dirty="0" err="1" smtClean="0">
                <a:solidFill>
                  <a:srgbClr val="142230"/>
                </a:solidFill>
                <a:ea typeface="+mn-ea"/>
              </a:rPr>
              <a:t>Tarefas</a:t>
            </a:r>
            <a:r>
              <a:rPr lang="en-US" altLang="x-none" dirty="0" smtClean="0">
                <a:solidFill>
                  <a:srgbClr val="142230"/>
                </a:solidFill>
                <a:ea typeface="+mn-ea"/>
              </a:rPr>
              <a:t> </a:t>
            </a:r>
            <a:r>
              <a:rPr lang="en-US" altLang="x-none" dirty="0" err="1" smtClean="0">
                <a:solidFill>
                  <a:srgbClr val="142230"/>
                </a:solidFill>
                <a:ea typeface="+mn-ea"/>
              </a:rPr>
              <a:t>concorrentes</a:t>
            </a:r>
            <a:r>
              <a:rPr lang="en-US" altLang="x-none" dirty="0" smtClean="0">
                <a:solidFill>
                  <a:srgbClr val="142230"/>
                </a:solidFill>
                <a:ea typeface="+mn-ea"/>
              </a:rPr>
              <a:t>:</a:t>
            </a:r>
            <a:endParaRPr lang="en-US" altLang="x-none" dirty="0" smtClean="0">
              <a:solidFill>
                <a:srgbClr val="142230"/>
              </a:solidFill>
              <a:ea typeface="+mn-ea"/>
            </a:endParaRPr>
          </a:p>
          <a:p>
            <a:pPr lvl="2">
              <a:spcBef>
                <a:spcPts val="600"/>
              </a:spcBef>
            </a:pPr>
            <a:r>
              <a:rPr lang="en-US" altLang="x-none" dirty="0" err="1" smtClean="0">
                <a:solidFill>
                  <a:srgbClr val="142230"/>
                </a:solidFill>
                <a:ea typeface="+mn-ea"/>
              </a:rPr>
              <a:t>Temperatura</a:t>
            </a:r>
            <a:r>
              <a:rPr lang="en-US" altLang="x-none" dirty="0" smtClean="0">
                <a:solidFill>
                  <a:srgbClr val="142230"/>
                </a:solidFill>
                <a:ea typeface="+mn-ea"/>
              </a:rPr>
              <a:t>, </a:t>
            </a:r>
            <a:r>
              <a:rPr lang="en-US" altLang="x-none" dirty="0" err="1" smtClean="0">
                <a:solidFill>
                  <a:srgbClr val="142230"/>
                </a:solidFill>
                <a:ea typeface="+mn-ea"/>
              </a:rPr>
              <a:t>luz</a:t>
            </a:r>
            <a:r>
              <a:rPr lang="en-US" altLang="x-none" dirty="0" smtClean="0">
                <a:solidFill>
                  <a:srgbClr val="142230"/>
                </a:solidFill>
                <a:ea typeface="+mn-ea"/>
              </a:rPr>
              <a:t>, LEDs </a:t>
            </a:r>
            <a:r>
              <a:rPr lang="en-US" altLang="x-none" dirty="0" err="1" smtClean="0">
                <a:solidFill>
                  <a:srgbClr val="142230"/>
                </a:solidFill>
                <a:ea typeface="+mn-ea"/>
              </a:rPr>
              <a:t>piscando</a:t>
            </a:r>
            <a:endParaRPr lang="en-US" altLang="x-none" dirty="0" smtClean="0">
              <a:solidFill>
                <a:srgbClr val="142230"/>
              </a:solidFill>
              <a:ea typeface="+mn-ea"/>
            </a:endParaRPr>
          </a:p>
          <a:p>
            <a:pPr lvl="2">
              <a:spcBef>
                <a:spcPts val="600"/>
              </a:spcBef>
            </a:pPr>
            <a:endParaRPr lang="en-US" altLang="x-none" dirty="0" smtClean="0">
              <a:solidFill>
                <a:srgbClr val="142230"/>
              </a:solidFill>
              <a:ea typeface="+mn-ea"/>
            </a:endParaRPr>
          </a:p>
          <a:p>
            <a:pPr>
              <a:spcBef>
                <a:spcPts val="600"/>
              </a:spcBef>
            </a:pPr>
            <a:r>
              <a:rPr lang="en-US" altLang="x-none" dirty="0" smtClean="0">
                <a:solidFill>
                  <a:srgbClr val="142230"/>
                </a:solidFill>
              </a:rPr>
              <a:t>4 </a:t>
            </a:r>
            <a:r>
              <a:rPr lang="en-US" altLang="x-none" dirty="0" err="1" smtClean="0">
                <a:solidFill>
                  <a:srgbClr val="142230"/>
                </a:solidFill>
              </a:rPr>
              <a:t>sensores</a:t>
            </a:r>
            <a:r>
              <a:rPr lang="en-US" altLang="x-none" dirty="0" smtClean="0">
                <a:solidFill>
                  <a:srgbClr val="142230"/>
                </a:solidFill>
              </a:rPr>
              <a:t> </a:t>
            </a:r>
            <a:r>
              <a:rPr lang="en-US" altLang="x-none" dirty="0" err="1" smtClean="0">
                <a:solidFill>
                  <a:srgbClr val="142230"/>
                </a:solidFill>
              </a:rPr>
              <a:t>TelosB</a:t>
            </a:r>
            <a:r>
              <a:rPr lang="en-US" altLang="x-none" dirty="0" smtClean="0">
                <a:solidFill>
                  <a:srgbClr val="142230"/>
                </a:solidFill>
              </a:rPr>
              <a:t> </a:t>
            </a:r>
            <a:r>
              <a:rPr lang="en-US" altLang="x-none" dirty="0" smtClean="0">
                <a:solidFill>
                  <a:srgbClr val="142230"/>
                </a:solidFill>
              </a:rPr>
              <a:t>mote (</a:t>
            </a:r>
            <a:r>
              <a:rPr lang="en-US" altLang="x-none" dirty="0" err="1" smtClean="0">
                <a:solidFill>
                  <a:srgbClr val="142230"/>
                </a:solidFill>
              </a:rPr>
              <a:t>Tipo</a:t>
            </a:r>
            <a:r>
              <a:rPr lang="en-US" altLang="x-none" dirty="0" smtClean="0">
                <a:solidFill>
                  <a:srgbClr val="142230"/>
                </a:solidFill>
              </a:rPr>
              <a:t> </a:t>
            </a:r>
            <a:r>
              <a:rPr lang="en-US" altLang="x-none" dirty="0" smtClean="0">
                <a:solidFill>
                  <a:srgbClr val="142230"/>
                </a:solidFill>
              </a:rPr>
              <a:t>A)</a:t>
            </a:r>
          </a:p>
          <a:p>
            <a:pPr lvl="1">
              <a:spcBef>
                <a:spcPts val="600"/>
              </a:spcBef>
            </a:pPr>
            <a:r>
              <a:rPr lang="en-US" altLang="x-none" dirty="0" err="1" smtClean="0">
                <a:solidFill>
                  <a:srgbClr val="142230"/>
                </a:solidFill>
              </a:rPr>
              <a:t>Tarefas</a:t>
            </a:r>
            <a:r>
              <a:rPr lang="en-US" altLang="x-none" dirty="0" smtClean="0">
                <a:solidFill>
                  <a:srgbClr val="142230"/>
                </a:solidFill>
              </a:rPr>
              <a:t> </a:t>
            </a:r>
            <a:r>
              <a:rPr lang="en-US" altLang="x-none" dirty="0" err="1" smtClean="0">
                <a:solidFill>
                  <a:srgbClr val="142230"/>
                </a:solidFill>
              </a:rPr>
              <a:t>concorrentes</a:t>
            </a:r>
            <a:r>
              <a:rPr lang="en-US" altLang="x-none" dirty="0" smtClean="0">
                <a:solidFill>
                  <a:srgbClr val="142230"/>
                </a:solidFill>
              </a:rPr>
              <a:t>:</a:t>
            </a:r>
          </a:p>
          <a:p>
            <a:pPr lvl="2">
              <a:spcBef>
                <a:spcPts val="600"/>
              </a:spcBef>
            </a:pPr>
            <a:r>
              <a:rPr lang="en-US" altLang="x-none" dirty="0" err="1" smtClean="0">
                <a:solidFill>
                  <a:srgbClr val="142230"/>
                </a:solidFill>
              </a:rPr>
              <a:t>Temperatura</a:t>
            </a:r>
            <a:r>
              <a:rPr lang="en-US" altLang="x-none" dirty="0" smtClean="0">
                <a:solidFill>
                  <a:srgbClr val="142230"/>
                </a:solidFill>
              </a:rPr>
              <a:t>, </a:t>
            </a:r>
            <a:r>
              <a:rPr lang="en-US" altLang="x-none" dirty="0" err="1" smtClean="0">
                <a:solidFill>
                  <a:srgbClr val="142230"/>
                </a:solidFill>
              </a:rPr>
              <a:t>luz</a:t>
            </a:r>
            <a:r>
              <a:rPr lang="en-US" altLang="x-none" dirty="0" smtClean="0">
                <a:solidFill>
                  <a:srgbClr val="142230"/>
                </a:solidFill>
              </a:rPr>
              <a:t> e </a:t>
            </a:r>
            <a:r>
              <a:rPr lang="en-US" altLang="x-none" dirty="0" err="1" smtClean="0">
                <a:solidFill>
                  <a:srgbClr val="142230"/>
                </a:solidFill>
              </a:rPr>
              <a:t>humidade</a:t>
            </a:r>
            <a:endParaRPr lang="en-US" altLang="x-none" dirty="0" smtClean="0">
              <a:solidFill>
                <a:srgbClr val="142230"/>
              </a:solidFill>
            </a:endParaRPr>
          </a:p>
          <a:p>
            <a:pPr>
              <a:spcBef>
                <a:spcPts val="600"/>
              </a:spcBef>
            </a:pPr>
            <a:endParaRPr lang="en-US" altLang="x-none" sz="2800" dirty="0">
              <a:solidFill>
                <a:srgbClr val="142230"/>
              </a:solidFill>
              <a:ea typeface="+mn-ea"/>
            </a:endParaRPr>
          </a:p>
        </p:txBody>
      </p:sp>
      <p:sp>
        <p:nvSpPr>
          <p:cNvPr id="11" name="CaixaDeTexto 10"/>
          <p:cNvSpPr txBox="1"/>
          <p:nvPr/>
        </p:nvSpPr>
        <p:spPr>
          <a:xfrm>
            <a:off x="6156176" y="5625244"/>
            <a:ext cx="1901483" cy="523220"/>
          </a:xfrm>
          <a:prstGeom prst="rect">
            <a:avLst/>
          </a:prstGeom>
          <a:noFill/>
          <a:ln w="28575">
            <a:solidFill>
              <a:schemeClr val="accent3">
                <a:lumMod val="75000"/>
              </a:schemeClr>
            </a:solidFill>
          </a:ln>
        </p:spPr>
        <p:txBody>
          <a:bodyPr wrap="none" rtlCol="0">
            <a:spAutoFit/>
          </a:bodyPr>
          <a:lstStyle/>
          <a:p>
            <a:r>
              <a:rPr lang="pt-BR" sz="2800" dirty="0">
                <a:solidFill>
                  <a:srgbClr val="142230"/>
                </a:solidFill>
                <a:latin typeface="+mn-lt"/>
                <a:ea typeface="+mn-ea"/>
              </a:rPr>
              <a:t>SO </a:t>
            </a:r>
            <a:r>
              <a:rPr lang="pt-BR" sz="2800" dirty="0" err="1">
                <a:solidFill>
                  <a:srgbClr val="142230"/>
                </a:solidFill>
                <a:latin typeface="+mn-lt"/>
                <a:ea typeface="+mn-ea"/>
              </a:rPr>
              <a:t>Contiki</a:t>
            </a:r>
            <a:endParaRPr lang="pt-BR" sz="2800" dirty="0">
              <a:solidFill>
                <a:srgbClr val="142230"/>
              </a:solidFill>
              <a:latin typeface="+mn-lt"/>
              <a:ea typeface="+mn-ea"/>
            </a:endParaRPr>
          </a:p>
        </p:txBody>
      </p:sp>
    </p:spTree>
    <p:extLst>
      <p:ext uri="{BB962C8B-B14F-4D97-AF65-F5344CB8AC3E}">
        <p14:creationId xmlns:p14="http://schemas.microsoft.com/office/powerpoint/2010/main" val="603863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91513" cy="720725"/>
          </a:xfrm>
        </p:spPr>
        <p:txBody>
          <a:bodyPr/>
          <a:lstStyle/>
          <a:p>
            <a:r>
              <a:rPr lang="pt-BR" dirty="0" smtClean="0"/>
              <a:t>Resultados Obtidos</a:t>
            </a:r>
            <a:r>
              <a:rPr lang="pt-BR" dirty="0" smtClean="0"/>
              <a:t/>
            </a:r>
            <a:br>
              <a:rPr lang="pt-BR" dirty="0" smtClean="0"/>
            </a:br>
            <a:r>
              <a:rPr lang="en-US" sz="2400" b="1" kern="1200" dirty="0" err="1" smtClean="0">
                <a:solidFill>
                  <a:srgbClr val="800000"/>
                </a:solidFill>
                <a:latin typeface="Arial" charset="0"/>
                <a:ea typeface="ＭＳ Ｐゴシック" charset="-128"/>
              </a:rPr>
              <a:t>Cenário</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23</a:t>
            </a:fld>
            <a:endParaRPr lang="en-US" altLang="x-none"/>
          </a:p>
        </p:txBody>
      </p:sp>
      <p:pic>
        <p:nvPicPr>
          <p:cNvPr id="3" name="Espaço Reservado para Conteú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3948" y="1196752"/>
            <a:ext cx="3780420" cy="2258905"/>
          </a:xfr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40" y="3130774"/>
            <a:ext cx="4043104" cy="3394570"/>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812042"/>
            <a:ext cx="4128705" cy="2713302"/>
          </a:xfrm>
          <a:prstGeom prst="rect">
            <a:avLst/>
          </a:prstGeom>
        </p:spPr>
      </p:pic>
      <p:cxnSp>
        <p:nvCxnSpPr>
          <p:cNvPr id="9" name="Conector angulado 8"/>
          <p:cNvCxnSpPr/>
          <p:nvPr/>
        </p:nvCxnSpPr>
        <p:spPr>
          <a:xfrm>
            <a:off x="3909920" y="3130774"/>
            <a:ext cx="3086472" cy="203120"/>
          </a:xfrm>
          <a:prstGeom prst="bentConnector3">
            <a:avLst>
              <a:gd name="adj1" fmla="val 19757"/>
            </a:avLst>
          </a:prstGeom>
          <a:ln>
            <a:solidFill>
              <a:schemeClr val="accent4">
                <a:lumMod val="10000"/>
              </a:schemeClr>
            </a:solidFill>
          </a:ln>
        </p:spPr>
        <p:style>
          <a:lnRef idx="1">
            <a:schemeClr val="accent2"/>
          </a:lnRef>
          <a:fillRef idx="0">
            <a:schemeClr val="accent2"/>
          </a:fillRef>
          <a:effectRef idx="0">
            <a:schemeClr val="accent2"/>
          </a:effectRef>
          <a:fontRef idx="minor">
            <a:schemeClr val="tx1"/>
          </a:fontRef>
        </p:style>
      </p:cxnSp>
      <p:cxnSp>
        <p:nvCxnSpPr>
          <p:cNvPr id="18" name="Conector angulado 17"/>
          <p:cNvCxnSpPr/>
          <p:nvPr/>
        </p:nvCxnSpPr>
        <p:spPr>
          <a:xfrm rot="10800000">
            <a:off x="7524329" y="3346895"/>
            <a:ext cx="792088" cy="478149"/>
          </a:xfrm>
          <a:prstGeom prst="bentConnector3">
            <a:avLst/>
          </a:prstGeom>
          <a:ln>
            <a:solidFill>
              <a:schemeClr val="accent4">
                <a:lumMod val="10000"/>
              </a:schemeClr>
            </a:solidFill>
          </a:ln>
        </p:spPr>
        <p:style>
          <a:lnRef idx="1">
            <a:schemeClr val="accent2"/>
          </a:lnRef>
          <a:fillRef idx="0">
            <a:schemeClr val="accent2"/>
          </a:fillRef>
          <a:effectRef idx="0">
            <a:schemeClr val="accent2"/>
          </a:effectRef>
          <a:fontRef idx="minor">
            <a:schemeClr val="tx1"/>
          </a:fontRef>
        </p:style>
      </p:cxnSp>
      <p:sp>
        <p:nvSpPr>
          <p:cNvPr id="21" name="Retângulo 20"/>
          <p:cNvSpPr/>
          <p:nvPr/>
        </p:nvSpPr>
        <p:spPr>
          <a:xfrm>
            <a:off x="323528" y="1433224"/>
            <a:ext cx="3852428" cy="584775"/>
          </a:xfrm>
          <a:prstGeom prst="rect">
            <a:avLst/>
          </a:prstGeom>
        </p:spPr>
        <p:txBody>
          <a:bodyPr wrap="square">
            <a:spAutoFit/>
          </a:bodyPr>
          <a:lstStyle/>
          <a:p>
            <a:r>
              <a:rPr lang="en-US" sz="2800" dirty="0" err="1" smtClean="0">
                <a:solidFill>
                  <a:srgbClr val="142230"/>
                </a:solidFill>
              </a:rPr>
              <a:t>Configurações</a:t>
            </a:r>
            <a:r>
              <a:rPr lang="en-US" sz="3200" dirty="0" smtClean="0">
                <a:solidFill>
                  <a:srgbClr val="142230"/>
                </a:solidFill>
              </a:rPr>
              <a:t>:</a:t>
            </a:r>
            <a:endParaRPr lang="pt-BR" sz="3200" dirty="0"/>
          </a:p>
        </p:txBody>
      </p:sp>
    </p:spTree>
    <p:extLst>
      <p:ext uri="{BB962C8B-B14F-4D97-AF65-F5344CB8AC3E}">
        <p14:creationId xmlns:p14="http://schemas.microsoft.com/office/powerpoint/2010/main" val="3948444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91513" cy="720725"/>
          </a:xfrm>
        </p:spPr>
        <p:txBody>
          <a:bodyPr/>
          <a:lstStyle/>
          <a:p>
            <a:r>
              <a:rPr lang="pt-BR" dirty="0" smtClean="0"/>
              <a:t>Resultados Obtidos</a:t>
            </a:r>
            <a:br>
              <a:rPr lang="pt-BR" dirty="0" smtClean="0"/>
            </a:br>
            <a:r>
              <a:rPr lang="en-US" sz="2400" b="1" kern="1200" dirty="0" err="1" smtClean="0">
                <a:solidFill>
                  <a:srgbClr val="800000"/>
                </a:solidFill>
                <a:latin typeface="Arial" charset="0"/>
                <a:ea typeface="ＭＳ Ｐゴシック" charset="-128"/>
              </a:rPr>
              <a:t>Cenário</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24</a:t>
            </a:fld>
            <a:endParaRPr lang="en-US" altLang="x-none"/>
          </a:p>
        </p:txBody>
      </p:sp>
      <p:sp>
        <p:nvSpPr>
          <p:cNvPr id="21" name="Retângulo 20"/>
          <p:cNvSpPr/>
          <p:nvPr/>
        </p:nvSpPr>
        <p:spPr>
          <a:xfrm>
            <a:off x="323528" y="1433224"/>
            <a:ext cx="3852428" cy="584775"/>
          </a:xfrm>
          <a:prstGeom prst="rect">
            <a:avLst/>
          </a:prstGeom>
        </p:spPr>
        <p:txBody>
          <a:bodyPr wrap="square">
            <a:spAutoFit/>
          </a:bodyPr>
          <a:lstStyle/>
          <a:p>
            <a:r>
              <a:rPr lang="en-US" sz="2800" dirty="0" err="1" smtClean="0">
                <a:solidFill>
                  <a:srgbClr val="142230"/>
                </a:solidFill>
              </a:rPr>
              <a:t>Configurações</a:t>
            </a:r>
            <a:r>
              <a:rPr lang="en-US" sz="3200" dirty="0" smtClean="0">
                <a:solidFill>
                  <a:srgbClr val="142230"/>
                </a:solidFill>
              </a:rPr>
              <a:t>:</a:t>
            </a:r>
            <a:endParaRPr lang="pt-BR" sz="3200" dirty="0"/>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756" y="4164285"/>
            <a:ext cx="5308511" cy="2289051"/>
          </a:xfrm>
          <a:prstGeom prst="rect">
            <a:avLst/>
          </a:prstGeom>
        </p:spPr>
      </p:pic>
      <p:pic>
        <p:nvPicPr>
          <p:cNvPr id="17" name="Image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828" y="1196753"/>
            <a:ext cx="4384512" cy="2556284"/>
          </a:xfrm>
          <a:prstGeom prst="rect">
            <a:avLst/>
          </a:prstGeom>
        </p:spPr>
      </p:pic>
      <p:cxnSp>
        <p:nvCxnSpPr>
          <p:cNvPr id="36" name="Conector reto 35"/>
          <p:cNvCxnSpPr/>
          <p:nvPr/>
        </p:nvCxnSpPr>
        <p:spPr>
          <a:xfrm flipV="1">
            <a:off x="4535996" y="3753038"/>
            <a:ext cx="756084" cy="468050"/>
          </a:xfrm>
          <a:prstGeom prst="line">
            <a:avLst/>
          </a:prstGeom>
          <a:ln w="19050">
            <a:solidFill>
              <a:schemeClr val="accent4">
                <a:lumMod val="10000"/>
              </a:schemeClr>
            </a:solidFill>
          </a:ln>
        </p:spPr>
        <p:style>
          <a:lnRef idx="1">
            <a:schemeClr val="accent2"/>
          </a:lnRef>
          <a:fillRef idx="0">
            <a:schemeClr val="accent2"/>
          </a:fillRef>
          <a:effectRef idx="0">
            <a:schemeClr val="accent2"/>
          </a:effectRef>
          <a:fontRef idx="minor">
            <a:schemeClr val="tx1"/>
          </a:fontRef>
        </p:style>
      </p:cxnSp>
      <p:cxnSp>
        <p:nvCxnSpPr>
          <p:cNvPr id="54" name="Conector reto 53"/>
          <p:cNvCxnSpPr/>
          <p:nvPr/>
        </p:nvCxnSpPr>
        <p:spPr>
          <a:xfrm flipV="1">
            <a:off x="6228184" y="3753039"/>
            <a:ext cx="432048" cy="504053"/>
          </a:xfrm>
          <a:prstGeom prst="line">
            <a:avLst/>
          </a:prstGeom>
          <a:ln w="19050">
            <a:solidFill>
              <a:schemeClr val="accent4">
                <a:lumMod val="1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2838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91513" cy="720725"/>
          </a:xfrm>
        </p:spPr>
        <p:txBody>
          <a:bodyPr/>
          <a:lstStyle/>
          <a:p>
            <a:r>
              <a:rPr lang="pt-BR" dirty="0" smtClean="0"/>
              <a:t>Resultados Obtidos</a:t>
            </a:r>
            <a:br>
              <a:rPr lang="pt-BR" dirty="0" smtClean="0"/>
            </a:br>
            <a:r>
              <a:rPr lang="en-US" sz="2400" b="1" kern="1200" dirty="0" err="1" smtClean="0">
                <a:solidFill>
                  <a:srgbClr val="800000"/>
                </a:solidFill>
                <a:latin typeface="Arial" charset="0"/>
                <a:ea typeface="ＭＳ Ｐゴシック" charset="-128"/>
              </a:rPr>
              <a:t>Atraso</a:t>
            </a:r>
            <a:r>
              <a:rPr lang="en-US" sz="2400" b="1" kern="1200" dirty="0" smtClean="0">
                <a:solidFill>
                  <a:srgbClr val="800000"/>
                </a:solidFill>
                <a:latin typeface="Arial" charset="0"/>
                <a:ea typeface="ＭＳ Ｐゴシック" charset="-128"/>
              </a:rPr>
              <a:t> </a:t>
            </a:r>
            <a:r>
              <a:rPr lang="en-US" sz="2400" b="1" kern="1200" dirty="0" err="1" smtClean="0">
                <a:solidFill>
                  <a:srgbClr val="800000"/>
                </a:solidFill>
                <a:latin typeface="Arial" charset="0"/>
                <a:ea typeface="ＭＳ Ｐゴシック" charset="-128"/>
              </a:rPr>
              <a:t>Fim</a:t>
            </a:r>
            <a:r>
              <a:rPr lang="en-US" sz="2400" b="1" kern="1200" dirty="0" smtClean="0">
                <a:solidFill>
                  <a:srgbClr val="800000"/>
                </a:solidFill>
                <a:latin typeface="Arial" charset="0"/>
                <a:ea typeface="ＭＳ Ｐゴシック" charset="-128"/>
              </a:rPr>
              <a:t> a </a:t>
            </a:r>
            <a:r>
              <a:rPr lang="en-US" sz="2400" b="1" kern="1200" dirty="0" err="1" smtClean="0">
                <a:solidFill>
                  <a:srgbClr val="800000"/>
                </a:solidFill>
                <a:latin typeface="Arial" charset="0"/>
                <a:ea typeface="ＭＳ Ｐゴシック" charset="-128"/>
              </a:rPr>
              <a:t>Fim</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25</a:t>
            </a:fld>
            <a:endParaRPr lang="en-US" altLang="x-none"/>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34" y="1520788"/>
            <a:ext cx="7560332" cy="4592725"/>
          </a:xfrm>
          <a:prstGeom prst="rect">
            <a:avLst/>
          </a:prstGeom>
        </p:spPr>
      </p:pic>
    </p:spTree>
    <p:extLst>
      <p:ext uri="{BB962C8B-B14F-4D97-AF65-F5344CB8AC3E}">
        <p14:creationId xmlns:p14="http://schemas.microsoft.com/office/powerpoint/2010/main" val="1607787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91513" cy="720725"/>
          </a:xfrm>
        </p:spPr>
        <p:txBody>
          <a:bodyPr/>
          <a:lstStyle/>
          <a:p>
            <a:r>
              <a:rPr lang="pt-BR" dirty="0" smtClean="0"/>
              <a:t>Resultados Obtidos</a:t>
            </a:r>
            <a:br>
              <a:rPr lang="pt-BR" dirty="0" smtClean="0"/>
            </a:br>
            <a:r>
              <a:rPr lang="en-US" sz="2400" b="1" kern="1200" dirty="0" smtClean="0">
                <a:solidFill>
                  <a:srgbClr val="800000"/>
                </a:solidFill>
                <a:latin typeface="Arial" charset="0"/>
                <a:ea typeface="ＭＳ Ｐゴシック" charset="-128"/>
              </a:rPr>
              <a:t>Tempo de Download da </a:t>
            </a:r>
            <a:r>
              <a:rPr lang="en-US" sz="2400" b="1" kern="1200" dirty="0" err="1" smtClean="0">
                <a:solidFill>
                  <a:srgbClr val="800000"/>
                </a:solidFill>
                <a:latin typeface="Arial" charset="0"/>
                <a:ea typeface="ＭＳ Ｐゴシック" charset="-128"/>
              </a:rPr>
              <a:t>Ontologia</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26</a:t>
            </a:fld>
            <a:endParaRPr lang="en-US" altLang="x-none"/>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32" y="1556792"/>
            <a:ext cx="7761336" cy="4468451"/>
          </a:xfrm>
          <a:prstGeom prst="rect">
            <a:avLst/>
          </a:prstGeom>
        </p:spPr>
      </p:pic>
    </p:spTree>
    <p:extLst>
      <p:ext uri="{BB962C8B-B14F-4D97-AF65-F5344CB8AC3E}">
        <p14:creationId xmlns:p14="http://schemas.microsoft.com/office/powerpoint/2010/main" val="825163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91513" cy="720725"/>
          </a:xfrm>
        </p:spPr>
        <p:txBody>
          <a:bodyPr/>
          <a:lstStyle/>
          <a:p>
            <a:r>
              <a:rPr lang="pt-BR" dirty="0" smtClean="0"/>
              <a:t>Resultados Obtidos</a:t>
            </a:r>
            <a:br>
              <a:rPr lang="pt-BR" dirty="0" smtClean="0"/>
            </a:br>
            <a:r>
              <a:rPr lang="en-US" sz="2400" b="1" kern="1200" dirty="0" smtClean="0">
                <a:solidFill>
                  <a:srgbClr val="800000"/>
                </a:solidFill>
                <a:latin typeface="Arial" charset="0"/>
                <a:ea typeface="ＭＳ Ｐゴシック" charset="-128"/>
              </a:rPr>
              <a:t>Tempo de </a:t>
            </a:r>
            <a:r>
              <a:rPr lang="en-US" sz="2400" b="1" kern="1200" dirty="0" err="1" smtClean="0">
                <a:solidFill>
                  <a:srgbClr val="800000"/>
                </a:solidFill>
                <a:latin typeface="Arial" charset="0"/>
                <a:ea typeface="ＭＳ Ｐゴシック" charset="-128"/>
              </a:rPr>
              <a:t>Operação</a:t>
            </a:r>
            <a:r>
              <a:rPr lang="en-US" sz="2400" b="1" kern="1200" dirty="0" smtClean="0">
                <a:solidFill>
                  <a:srgbClr val="800000"/>
                </a:solidFill>
                <a:latin typeface="Arial" charset="0"/>
                <a:ea typeface="ＭＳ Ｐゴシック" charset="-128"/>
              </a:rPr>
              <a:t> </a:t>
            </a:r>
            <a:r>
              <a:rPr lang="en-US" sz="2400" b="1" kern="1200" dirty="0" err="1" smtClean="0">
                <a:solidFill>
                  <a:srgbClr val="800000"/>
                </a:solidFill>
                <a:latin typeface="Arial" charset="0"/>
                <a:ea typeface="ＭＳ Ｐゴシック" charset="-128"/>
              </a:rPr>
              <a:t>Esperada</a:t>
            </a:r>
            <a:r>
              <a:rPr lang="en-US" sz="2400" b="1" kern="1200" dirty="0" smtClean="0">
                <a:solidFill>
                  <a:srgbClr val="800000"/>
                </a:solidFill>
                <a:latin typeface="Arial" charset="0"/>
                <a:ea typeface="ＭＳ Ｐゴシック" charset="-128"/>
              </a:rPr>
              <a:t> do </a:t>
            </a:r>
            <a:r>
              <a:rPr lang="en-US" sz="2400" b="1" kern="1200" dirty="0" err="1" smtClean="0">
                <a:solidFill>
                  <a:srgbClr val="800000"/>
                </a:solidFill>
                <a:latin typeface="Arial" charset="0"/>
                <a:ea typeface="ＭＳ Ｐゴシック" charset="-128"/>
              </a:rPr>
              <a:t>SunSpots</a:t>
            </a:r>
            <a:endParaRPr lang="pt-BR" dirty="0"/>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27</a:t>
            </a:fld>
            <a:endParaRPr lang="en-US" altLang="x-none"/>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5" y="1340768"/>
            <a:ext cx="7380311" cy="4758923"/>
          </a:xfrm>
          <a:prstGeom prst="rect">
            <a:avLst/>
          </a:prstGeom>
        </p:spPr>
      </p:pic>
    </p:spTree>
    <p:extLst>
      <p:ext uri="{BB962C8B-B14F-4D97-AF65-F5344CB8AC3E}">
        <p14:creationId xmlns:p14="http://schemas.microsoft.com/office/powerpoint/2010/main" val="4083037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15900"/>
            <a:ext cx="8291513" cy="720725"/>
          </a:xfrm>
        </p:spPr>
        <p:txBody>
          <a:bodyPr/>
          <a:lstStyle/>
          <a:p>
            <a:r>
              <a:rPr lang="en-US" altLang="x-none" dirty="0" smtClean="0"/>
              <a:t>Sumário</a:t>
            </a:r>
          </a:p>
        </p:txBody>
      </p:sp>
      <p:sp>
        <p:nvSpPr>
          <p:cNvPr id="8195" name="Content Placeholder 2"/>
          <p:cNvSpPr>
            <a:spLocks noGrp="1"/>
          </p:cNvSpPr>
          <p:nvPr>
            <p:ph idx="1"/>
          </p:nvPr>
        </p:nvSpPr>
        <p:spPr>
          <a:xfrm>
            <a:off x="457200" y="1320800"/>
            <a:ext cx="8291513" cy="4932363"/>
          </a:xfrm>
        </p:spPr>
        <p:txBody>
          <a:bodyPr/>
          <a:lstStyle/>
          <a:p>
            <a:r>
              <a:rPr lang="en-US" altLang="x-none" sz="3600" dirty="0" smtClean="0">
                <a:solidFill>
                  <a:srgbClr val="142230"/>
                </a:solidFill>
              </a:rPr>
              <a:t>Introdução</a:t>
            </a:r>
          </a:p>
          <a:p>
            <a:r>
              <a:rPr lang="en-US" altLang="x-none" sz="3600" dirty="0" smtClean="0">
                <a:solidFill>
                  <a:srgbClr val="142230"/>
                </a:solidFill>
              </a:rPr>
              <a:t>Trabalhos Relacionados</a:t>
            </a:r>
          </a:p>
          <a:p>
            <a:r>
              <a:rPr lang="en-US" altLang="x-none" sz="3600" dirty="0" smtClean="0">
                <a:solidFill>
                  <a:srgbClr val="142230"/>
                </a:solidFill>
              </a:rPr>
              <a:t>Arquitetura Proposta</a:t>
            </a:r>
          </a:p>
          <a:p>
            <a:r>
              <a:rPr lang="en-US" altLang="x-none" sz="3600" dirty="0" err="1" smtClean="0">
                <a:solidFill>
                  <a:srgbClr val="142230"/>
                </a:solidFill>
              </a:rPr>
              <a:t>Implementação</a:t>
            </a:r>
            <a:r>
              <a:rPr lang="en-US" altLang="x-none" sz="3600" dirty="0" smtClean="0">
                <a:solidFill>
                  <a:srgbClr val="142230"/>
                </a:solidFill>
              </a:rPr>
              <a:t> </a:t>
            </a:r>
          </a:p>
          <a:p>
            <a:r>
              <a:rPr lang="en-US" altLang="x-none" sz="3600" dirty="0" err="1" smtClean="0">
                <a:solidFill>
                  <a:srgbClr val="142230"/>
                </a:solidFill>
              </a:rPr>
              <a:t>Resultados</a:t>
            </a:r>
            <a:r>
              <a:rPr lang="en-US" altLang="x-none" sz="3600" dirty="0" smtClean="0">
                <a:solidFill>
                  <a:srgbClr val="142230"/>
                </a:solidFill>
              </a:rPr>
              <a:t> </a:t>
            </a:r>
            <a:r>
              <a:rPr lang="en-US" altLang="x-none" sz="3600" dirty="0" smtClean="0">
                <a:solidFill>
                  <a:srgbClr val="142230"/>
                </a:solidFill>
              </a:rPr>
              <a:t>Obtidos</a:t>
            </a:r>
          </a:p>
          <a:p>
            <a:r>
              <a:rPr lang="en-US" altLang="x-none" sz="3600" b="1" dirty="0" err="1" smtClean="0">
                <a:solidFill>
                  <a:srgbClr val="142230"/>
                </a:solidFill>
              </a:rPr>
              <a:t>Conclusão</a:t>
            </a:r>
            <a:r>
              <a:rPr lang="en-US" altLang="x-none" sz="3600" b="1" dirty="0" smtClean="0">
                <a:solidFill>
                  <a:srgbClr val="142230"/>
                </a:solidFill>
              </a:rPr>
              <a:t> e </a:t>
            </a:r>
            <a:r>
              <a:rPr lang="en-US" altLang="x-none" sz="3600" b="1" dirty="0" err="1" smtClean="0">
                <a:solidFill>
                  <a:srgbClr val="142230"/>
                </a:solidFill>
              </a:rPr>
              <a:t>Análise</a:t>
            </a:r>
            <a:r>
              <a:rPr lang="en-US" altLang="x-none" sz="3600" b="1" dirty="0" smtClean="0">
                <a:solidFill>
                  <a:srgbClr val="142230"/>
                </a:solidFill>
              </a:rPr>
              <a:t> </a:t>
            </a:r>
            <a:r>
              <a:rPr lang="en-US" altLang="x-none" sz="3600" b="1" dirty="0" err="1" smtClean="0">
                <a:solidFill>
                  <a:srgbClr val="142230"/>
                </a:solidFill>
              </a:rPr>
              <a:t>Crítica</a:t>
            </a:r>
            <a:endParaRPr lang="en-US" altLang="x-none" sz="3600" b="1" dirty="0" smtClean="0">
              <a:solidFill>
                <a:srgbClr val="142230"/>
              </a:solidFill>
            </a:endParaRPr>
          </a:p>
          <a:p>
            <a:endParaRPr lang="en-US" altLang="x-none" dirty="0" smtClean="0">
              <a:solidFill>
                <a:srgbClr val="142230"/>
              </a:solidFill>
            </a:endParaRPr>
          </a:p>
        </p:txBody>
      </p:sp>
      <p:sp>
        <p:nvSpPr>
          <p:cNvPr id="8196" name="1 Marcador de número de diapositiva"/>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8A6560E2-BC95-4E05-8388-4869BE1018B2}" type="slidenum">
              <a:rPr lang="pt-BR" altLang="x-none"/>
              <a:pPr eaLnBrk="1"/>
              <a:t>28</a:t>
            </a:fld>
            <a:endParaRPr lang="pt-BR" altLang="x-none"/>
          </a:p>
        </p:txBody>
      </p:sp>
      <p:sp>
        <p:nvSpPr>
          <p:cNvPr id="8197"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8198"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Tree>
    <p:extLst>
      <p:ext uri="{BB962C8B-B14F-4D97-AF65-F5344CB8AC3E}">
        <p14:creationId xmlns:p14="http://schemas.microsoft.com/office/powerpoint/2010/main" val="2001750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Conclusão</a:t>
            </a:r>
            <a:endParaRPr lang="pt-BR" dirty="0"/>
          </a:p>
        </p:txBody>
      </p:sp>
      <p:sp>
        <p:nvSpPr>
          <p:cNvPr id="3" name="Espaço Reservado para Conteúdo 2"/>
          <p:cNvSpPr>
            <a:spLocks noGrp="1"/>
          </p:cNvSpPr>
          <p:nvPr>
            <p:ph idx="1"/>
          </p:nvPr>
        </p:nvSpPr>
        <p:spPr/>
        <p:txBody>
          <a:bodyPr/>
          <a:lstStyle/>
          <a:p>
            <a:pPr>
              <a:spcBef>
                <a:spcPts val="2400"/>
              </a:spcBef>
            </a:pPr>
            <a:r>
              <a:rPr lang="en-US" altLang="x-none" sz="3000" dirty="0" err="1" smtClean="0">
                <a:solidFill>
                  <a:srgbClr val="142230"/>
                </a:solidFill>
              </a:rPr>
              <a:t>Arquitetura</a:t>
            </a:r>
            <a:r>
              <a:rPr lang="en-US" altLang="x-none" sz="3000" dirty="0" smtClean="0">
                <a:solidFill>
                  <a:srgbClr val="142230"/>
                </a:solidFill>
              </a:rPr>
              <a:t> de RSSF </a:t>
            </a:r>
            <a:r>
              <a:rPr lang="en-US" altLang="x-none" sz="3000" dirty="0" err="1" smtClean="0">
                <a:solidFill>
                  <a:srgbClr val="142230"/>
                </a:solidFill>
              </a:rPr>
              <a:t>virtualizadas</a:t>
            </a:r>
            <a:r>
              <a:rPr lang="en-US" altLang="x-none" sz="3000" dirty="0" smtClean="0">
                <a:solidFill>
                  <a:srgbClr val="142230"/>
                </a:solidFill>
              </a:rPr>
              <a:t> com </a:t>
            </a:r>
            <a:r>
              <a:rPr lang="en-US" altLang="x-none" sz="3000" dirty="0" err="1" smtClean="0">
                <a:solidFill>
                  <a:srgbClr val="142230"/>
                </a:solidFill>
              </a:rPr>
              <a:t>anotação</a:t>
            </a:r>
            <a:r>
              <a:rPr lang="en-US" altLang="x-none" sz="3000" dirty="0" smtClean="0">
                <a:solidFill>
                  <a:srgbClr val="142230"/>
                </a:solidFill>
              </a:rPr>
              <a:t> de dados</a:t>
            </a:r>
          </a:p>
          <a:p>
            <a:pPr>
              <a:spcBef>
                <a:spcPts val="2400"/>
              </a:spcBef>
            </a:pPr>
            <a:r>
              <a:rPr lang="en-US" altLang="x-none" sz="3000" dirty="0" err="1" smtClean="0">
                <a:solidFill>
                  <a:srgbClr val="142230"/>
                </a:solidFill>
              </a:rPr>
              <a:t>Anotação</a:t>
            </a:r>
            <a:r>
              <a:rPr lang="en-US" altLang="x-none" sz="3000" dirty="0" smtClean="0">
                <a:solidFill>
                  <a:srgbClr val="142230"/>
                </a:solidFill>
              </a:rPr>
              <a:t> de Dados </a:t>
            </a:r>
            <a:r>
              <a:rPr lang="en-US" altLang="x-none" sz="3000" dirty="0" err="1" smtClean="0">
                <a:solidFill>
                  <a:srgbClr val="142230"/>
                </a:solidFill>
              </a:rPr>
              <a:t>fornece</a:t>
            </a:r>
            <a:r>
              <a:rPr lang="en-US" altLang="x-none" sz="3000" dirty="0" smtClean="0">
                <a:solidFill>
                  <a:srgbClr val="142230"/>
                </a:solidFill>
              </a:rPr>
              <a:t> alto </a:t>
            </a:r>
            <a:r>
              <a:rPr lang="en-US" altLang="x-none" sz="3000" dirty="0" err="1" smtClean="0">
                <a:solidFill>
                  <a:srgbClr val="142230"/>
                </a:solidFill>
              </a:rPr>
              <a:t>nível</a:t>
            </a:r>
            <a:r>
              <a:rPr lang="en-US" altLang="x-none" sz="3000" dirty="0" smtClean="0">
                <a:solidFill>
                  <a:srgbClr val="142230"/>
                </a:solidFill>
              </a:rPr>
              <a:t> de </a:t>
            </a:r>
            <a:r>
              <a:rPr lang="en-US" altLang="x-none" sz="3000" dirty="0" err="1" smtClean="0">
                <a:solidFill>
                  <a:srgbClr val="142230"/>
                </a:solidFill>
              </a:rPr>
              <a:t>informação</a:t>
            </a:r>
            <a:r>
              <a:rPr lang="en-US" altLang="x-none" sz="3000" dirty="0" smtClean="0">
                <a:solidFill>
                  <a:srgbClr val="142230"/>
                </a:solidFill>
              </a:rPr>
              <a:t> </a:t>
            </a:r>
            <a:r>
              <a:rPr lang="en-US" altLang="x-none" sz="3000" dirty="0" err="1" smtClean="0">
                <a:solidFill>
                  <a:srgbClr val="142230"/>
                </a:solidFill>
              </a:rPr>
              <a:t>para</a:t>
            </a:r>
            <a:r>
              <a:rPr lang="en-US" altLang="x-none" sz="3000" dirty="0" smtClean="0">
                <a:solidFill>
                  <a:srgbClr val="142230"/>
                </a:solidFill>
              </a:rPr>
              <a:t> </a:t>
            </a:r>
            <a:r>
              <a:rPr lang="en-US" altLang="x-none" sz="3000" dirty="0" err="1" smtClean="0">
                <a:solidFill>
                  <a:srgbClr val="142230"/>
                </a:solidFill>
              </a:rPr>
              <a:t>usuários</a:t>
            </a:r>
            <a:endParaRPr lang="en-US" altLang="x-none" sz="3000" dirty="0" smtClean="0">
              <a:solidFill>
                <a:srgbClr val="142230"/>
              </a:solidFill>
            </a:endParaRPr>
          </a:p>
          <a:p>
            <a:pPr>
              <a:spcBef>
                <a:spcPts val="2400"/>
              </a:spcBef>
            </a:pPr>
            <a:r>
              <a:rPr lang="en-US" sz="3000" dirty="0" err="1" smtClean="0">
                <a:solidFill>
                  <a:srgbClr val="142230"/>
                </a:solidFill>
              </a:rPr>
              <a:t>Uso</a:t>
            </a:r>
            <a:r>
              <a:rPr lang="en-US" sz="3000" dirty="0" smtClean="0">
                <a:solidFill>
                  <a:srgbClr val="142230"/>
                </a:solidFill>
              </a:rPr>
              <a:t> de </a:t>
            </a:r>
            <a:r>
              <a:rPr lang="en-US" sz="3000" dirty="0" err="1" smtClean="0">
                <a:solidFill>
                  <a:srgbClr val="142230"/>
                </a:solidFill>
              </a:rPr>
              <a:t>sensores</a:t>
            </a:r>
            <a:r>
              <a:rPr lang="en-US" sz="3000" dirty="0" smtClean="0">
                <a:solidFill>
                  <a:srgbClr val="142230"/>
                </a:solidFill>
              </a:rPr>
              <a:t> </a:t>
            </a:r>
            <a:r>
              <a:rPr lang="en-US" sz="3000" dirty="0" err="1" smtClean="0">
                <a:solidFill>
                  <a:srgbClr val="142230"/>
                </a:solidFill>
              </a:rPr>
              <a:t>para</a:t>
            </a:r>
            <a:r>
              <a:rPr lang="en-US" sz="3000" dirty="0" smtClean="0">
                <a:solidFill>
                  <a:srgbClr val="142230"/>
                </a:solidFill>
              </a:rPr>
              <a:t> </a:t>
            </a:r>
            <a:r>
              <a:rPr lang="en-US" sz="3000" dirty="0" err="1" smtClean="0">
                <a:solidFill>
                  <a:srgbClr val="142230"/>
                </a:solidFill>
              </a:rPr>
              <a:t>diferentes</a:t>
            </a:r>
            <a:r>
              <a:rPr lang="en-US" sz="3000" dirty="0" smtClean="0">
                <a:solidFill>
                  <a:srgbClr val="142230"/>
                </a:solidFill>
              </a:rPr>
              <a:t> </a:t>
            </a:r>
            <a:r>
              <a:rPr lang="en-US" sz="3000" dirty="0" err="1" smtClean="0">
                <a:solidFill>
                  <a:srgbClr val="142230"/>
                </a:solidFill>
              </a:rPr>
              <a:t>aplicações</a:t>
            </a:r>
            <a:r>
              <a:rPr lang="en-US" sz="3000" dirty="0" smtClean="0">
                <a:solidFill>
                  <a:srgbClr val="142230"/>
                </a:solidFill>
              </a:rPr>
              <a:t> </a:t>
            </a:r>
            <a:endParaRPr lang="en-US" sz="3000" dirty="0">
              <a:solidFill>
                <a:srgbClr val="142230"/>
              </a:solidFill>
            </a:endParaRPr>
          </a:p>
          <a:p>
            <a:pPr>
              <a:spcBef>
                <a:spcPts val="2400"/>
              </a:spcBef>
            </a:pPr>
            <a:r>
              <a:rPr lang="en-US" sz="3000" dirty="0" smtClean="0">
                <a:solidFill>
                  <a:srgbClr val="142230"/>
                </a:solidFill>
              </a:rPr>
              <a:t>RSSF </a:t>
            </a:r>
            <a:r>
              <a:rPr lang="en-US" sz="3000" dirty="0" err="1" smtClean="0">
                <a:solidFill>
                  <a:srgbClr val="142230"/>
                </a:solidFill>
              </a:rPr>
              <a:t>virtualizadas</a:t>
            </a:r>
            <a:r>
              <a:rPr lang="en-US" sz="3000" dirty="0" smtClean="0">
                <a:solidFill>
                  <a:srgbClr val="142230"/>
                </a:solidFill>
              </a:rPr>
              <a:t> </a:t>
            </a:r>
            <a:r>
              <a:rPr lang="en-US" sz="3000" dirty="0" err="1" smtClean="0">
                <a:solidFill>
                  <a:srgbClr val="142230"/>
                </a:solidFill>
              </a:rPr>
              <a:t>precisam</a:t>
            </a:r>
            <a:r>
              <a:rPr lang="en-US" sz="3000" dirty="0" smtClean="0">
                <a:solidFill>
                  <a:srgbClr val="142230"/>
                </a:solidFill>
              </a:rPr>
              <a:t> de </a:t>
            </a:r>
            <a:r>
              <a:rPr lang="en-US" sz="3000" dirty="0" err="1" smtClean="0">
                <a:solidFill>
                  <a:srgbClr val="142230"/>
                </a:solidFill>
              </a:rPr>
              <a:t>mais</a:t>
            </a:r>
            <a:r>
              <a:rPr lang="en-US" sz="3000" dirty="0" smtClean="0">
                <a:solidFill>
                  <a:srgbClr val="142230"/>
                </a:solidFill>
              </a:rPr>
              <a:t> </a:t>
            </a:r>
            <a:r>
              <a:rPr lang="en-US" sz="3000" dirty="0" err="1" smtClean="0">
                <a:solidFill>
                  <a:srgbClr val="142230"/>
                </a:solidFill>
              </a:rPr>
              <a:t>estudos</a:t>
            </a:r>
            <a:endParaRPr lang="en-US" sz="3000" dirty="0" smtClean="0">
              <a:solidFill>
                <a:srgbClr val="142230"/>
              </a:solidFill>
            </a:endParaRPr>
          </a:p>
        </p:txBody>
      </p:sp>
      <p:sp>
        <p:nvSpPr>
          <p:cNvPr id="4" name="Espaço Reservado para Data 3"/>
          <p:cNvSpPr>
            <a:spLocks noGrp="1"/>
          </p:cNvSpPr>
          <p:nvPr>
            <p:ph type="dt" sz="half" idx="10"/>
          </p:nvPr>
        </p:nvSpPr>
        <p:spPr/>
        <p:txBody>
          <a:bodyPr/>
          <a:lstStyle/>
          <a:p>
            <a:pPr>
              <a:defRPr/>
            </a:pPr>
            <a:r>
              <a:rPr lang="pt-BR" smtClean="0"/>
              <a:t>14/10/2015</a:t>
            </a:r>
            <a:endParaRPr lang="en-US"/>
          </a:p>
        </p:txBody>
      </p:sp>
      <p:sp>
        <p:nvSpPr>
          <p:cNvPr id="5" name="Espaço Reservado para Rodapé 4"/>
          <p:cNvSpPr>
            <a:spLocks noGrp="1"/>
          </p:cNvSpPr>
          <p:nvPr>
            <p:ph type="ftr" sz="quarter" idx="11"/>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2"/>
          </p:nvPr>
        </p:nvSpPr>
        <p:spPr/>
        <p:txBody>
          <a:bodyPr/>
          <a:lstStyle/>
          <a:p>
            <a:pPr>
              <a:defRPr/>
            </a:pPr>
            <a:fld id="{8F94802F-68AA-46F4-A0AF-ED97B01499EF}" type="slidenum">
              <a:rPr lang="en-US" altLang="x-none" smtClean="0"/>
              <a:pPr>
                <a:defRPr/>
              </a:pPr>
              <a:t>29</a:t>
            </a:fld>
            <a:endParaRPr lang="en-US" altLang="x-none"/>
          </a:p>
        </p:txBody>
      </p:sp>
    </p:spTree>
    <p:extLst>
      <p:ext uri="{BB962C8B-B14F-4D97-AF65-F5344CB8AC3E}">
        <p14:creationId xmlns:p14="http://schemas.microsoft.com/office/powerpoint/2010/main" val="23592391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5900" y="260350"/>
            <a:ext cx="8532813" cy="720725"/>
          </a:xfrm>
        </p:spPr>
        <p:txBody>
          <a:bodyPr/>
          <a:lstStyle/>
          <a:p>
            <a:r>
              <a:rPr lang="en-US" altLang="x-none" dirty="0" smtClean="0"/>
              <a:t>Introdução</a:t>
            </a:r>
          </a:p>
        </p:txBody>
      </p:sp>
      <p:sp>
        <p:nvSpPr>
          <p:cNvPr id="9219" name="Espaço Reservado para Número de Slid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BF2F6D43-FF39-4057-A910-4209FB51284C}" type="slidenum">
              <a:rPr lang="pt-BR" altLang="x-none"/>
              <a:pPr eaLnBrk="1"/>
              <a:t>3</a:t>
            </a:fld>
            <a:endParaRPr lang="pt-BR" altLang="x-none"/>
          </a:p>
        </p:txBody>
      </p:sp>
      <p:sp>
        <p:nvSpPr>
          <p:cNvPr id="9220"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9221"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
        <p:nvSpPr>
          <p:cNvPr id="2" name="Elipse 1"/>
          <p:cNvSpPr/>
          <p:nvPr/>
        </p:nvSpPr>
        <p:spPr>
          <a:xfrm>
            <a:off x="2681790" y="2708920"/>
            <a:ext cx="3690410" cy="20162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pt-BR" sz="2800" dirty="0">
                <a:solidFill>
                  <a:srgbClr val="142230"/>
                </a:solidFill>
              </a:rPr>
              <a:t>Redes de Sensores Sem Fio</a:t>
            </a:r>
          </a:p>
        </p:txBody>
      </p:sp>
      <p:sp>
        <p:nvSpPr>
          <p:cNvPr id="9" name="CaixaDeTexto 8"/>
          <p:cNvSpPr txBox="1"/>
          <p:nvPr/>
        </p:nvSpPr>
        <p:spPr>
          <a:xfrm>
            <a:off x="5828884" y="1612828"/>
            <a:ext cx="2297424" cy="830997"/>
          </a:xfrm>
          <a:prstGeom prst="rect">
            <a:avLst/>
          </a:prstGeom>
          <a:noFill/>
        </p:spPr>
        <p:txBody>
          <a:bodyPr wrap="none" rtlCol="0">
            <a:spAutoFit/>
          </a:bodyPr>
          <a:lstStyle/>
          <a:p>
            <a:pPr algn="ctr"/>
            <a:r>
              <a:rPr lang="pt-BR" sz="2400" dirty="0">
                <a:solidFill>
                  <a:srgbClr val="142230"/>
                </a:solidFill>
                <a:latin typeface="+mn-lt"/>
                <a:ea typeface="+mn-ea"/>
              </a:rPr>
              <a:t>Monitoramento</a:t>
            </a:r>
            <a:r>
              <a:rPr lang="pt-BR" sz="1600" dirty="0" smtClean="0">
                <a:solidFill>
                  <a:schemeClr val="bg2">
                    <a:lumMod val="25000"/>
                  </a:schemeClr>
                </a:solidFill>
              </a:rPr>
              <a:t> </a:t>
            </a:r>
          </a:p>
          <a:p>
            <a:pPr algn="ctr"/>
            <a:r>
              <a:rPr lang="pt-BR" sz="2400" dirty="0" smtClean="0">
                <a:solidFill>
                  <a:srgbClr val="142230"/>
                </a:solidFill>
                <a:latin typeface="+mn-lt"/>
                <a:ea typeface="+mn-ea"/>
              </a:rPr>
              <a:t>geográfico</a:t>
            </a:r>
            <a:endParaRPr lang="pt-BR" sz="2400" dirty="0">
              <a:solidFill>
                <a:srgbClr val="142230"/>
              </a:solidFill>
              <a:latin typeface="+mn-lt"/>
              <a:ea typeface="+mn-ea"/>
            </a:endParaRPr>
          </a:p>
        </p:txBody>
      </p:sp>
      <p:sp>
        <p:nvSpPr>
          <p:cNvPr id="18" name="CaixaDeTexto 17"/>
          <p:cNvSpPr txBox="1"/>
          <p:nvPr/>
        </p:nvSpPr>
        <p:spPr>
          <a:xfrm>
            <a:off x="777344" y="5220087"/>
            <a:ext cx="2239716" cy="830997"/>
          </a:xfrm>
          <a:prstGeom prst="rect">
            <a:avLst/>
          </a:prstGeom>
          <a:noFill/>
        </p:spPr>
        <p:txBody>
          <a:bodyPr wrap="none" rtlCol="0">
            <a:spAutoFit/>
          </a:bodyPr>
          <a:lstStyle/>
          <a:p>
            <a:pPr algn="ctr"/>
            <a:r>
              <a:rPr lang="pt-BR" sz="2400" dirty="0" smtClean="0">
                <a:solidFill>
                  <a:srgbClr val="142230"/>
                </a:solidFill>
                <a:latin typeface="+mn-lt"/>
                <a:ea typeface="+mn-ea"/>
              </a:rPr>
              <a:t>Monitoramento</a:t>
            </a:r>
          </a:p>
          <a:p>
            <a:pPr algn="ctr"/>
            <a:r>
              <a:rPr lang="pt-BR" sz="1600" dirty="0" smtClean="0">
                <a:solidFill>
                  <a:schemeClr val="bg2">
                    <a:lumMod val="25000"/>
                  </a:schemeClr>
                </a:solidFill>
              </a:rPr>
              <a:t> </a:t>
            </a:r>
            <a:r>
              <a:rPr lang="pt-BR" sz="2400" dirty="0" smtClean="0">
                <a:solidFill>
                  <a:srgbClr val="142230"/>
                </a:solidFill>
                <a:latin typeface="+mn-lt"/>
                <a:ea typeface="+mn-ea"/>
              </a:rPr>
              <a:t>de espécies</a:t>
            </a:r>
            <a:endParaRPr lang="pt-BR" sz="2400" dirty="0">
              <a:solidFill>
                <a:srgbClr val="142230"/>
              </a:solidFill>
              <a:latin typeface="+mn-lt"/>
              <a:ea typeface="+mn-ea"/>
            </a:endParaRPr>
          </a:p>
        </p:txBody>
      </p:sp>
      <p:sp>
        <p:nvSpPr>
          <p:cNvPr id="22" name="CaixaDeTexto 21"/>
          <p:cNvSpPr txBox="1"/>
          <p:nvPr/>
        </p:nvSpPr>
        <p:spPr>
          <a:xfrm>
            <a:off x="5760132" y="5337212"/>
            <a:ext cx="2872902" cy="461665"/>
          </a:xfrm>
          <a:prstGeom prst="rect">
            <a:avLst/>
          </a:prstGeom>
          <a:noFill/>
        </p:spPr>
        <p:txBody>
          <a:bodyPr wrap="none" rtlCol="0">
            <a:spAutoFit/>
          </a:bodyPr>
          <a:lstStyle/>
          <a:p>
            <a:r>
              <a:rPr lang="pt-BR" sz="2400" dirty="0" smtClean="0">
                <a:solidFill>
                  <a:srgbClr val="142230"/>
                </a:solidFill>
                <a:latin typeface="+mn-lt"/>
                <a:ea typeface="+mn-ea"/>
              </a:rPr>
              <a:t>Ambientes Militares</a:t>
            </a:r>
            <a:endParaRPr lang="pt-BR" sz="2400" dirty="0">
              <a:solidFill>
                <a:srgbClr val="142230"/>
              </a:solidFill>
              <a:latin typeface="+mn-lt"/>
              <a:ea typeface="+mn-ea"/>
            </a:endParaRPr>
          </a:p>
        </p:txBody>
      </p:sp>
      <p:sp>
        <p:nvSpPr>
          <p:cNvPr id="39" name="CaixaDeTexto 38"/>
          <p:cNvSpPr txBox="1"/>
          <p:nvPr/>
        </p:nvSpPr>
        <p:spPr>
          <a:xfrm>
            <a:off x="683568" y="1620848"/>
            <a:ext cx="2427268" cy="830997"/>
          </a:xfrm>
          <a:prstGeom prst="rect">
            <a:avLst/>
          </a:prstGeom>
          <a:noFill/>
        </p:spPr>
        <p:txBody>
          <a:bodyPr wrap="none" rtlCol="0">
            <a:spAutoFit/>
          </a:bodyPr>
          <a:lstStyle/>
          <a:p>
            <a:pPr algn="ctr"/>
            <a:r>
              <a:rPr lang="pt-BR" sz="2400" dirty="0">
                <a:solidFill>
                  <a:srgbClr val="142230"/>
                </a:solidFill>
                <a:latin typeface="+mn-lt"/>
                <a:ea typeface="+mn-ea"/>
              </a:rPr>
              <a:t>Monitoramento</a:t>
            </a:r>
            <a:r>
              <a:rPr lang="pt-BR" sz="1600" dirty="0" smtClean="0">
                <a:solidFill>
                  <a:schemeClr val="bg2">
                    <a:lumMod val="25000"/>
                  </a:schemeClr>
                </a:solidFill>
              </a:rPr>
              <a:t> </a:t>
            </a:r>
          </a:p>
          <a:p>
            <a:pPr algn="ctr"/>
            <a:r>
              <a:rPr lang="pt-BR" sz="2400" dirty="0" smtClean="0">
                <a:solidFill>
                  <a:srgbClr val="142230"/>
                </a:solidFill>
                <a:latin typeface="+mn-lt"/>
                <a:ea typeface="+mn-ea"/>
              </a:rPr>
              <a:t>de infraestrutura</a:t>
            </a:r>
            <a:endParaRPr lang="pt-BR" sz="2400" dirty="0">
              <a:solidFill>
                <a:srgbClr val="142230"/>
              </a:solidFill>
              <a:latin typeface="+mn-lt"/>
              <a:ea typeface="+mn-ea"/>
            </a:endParaRPr>
          </a:p>
        </p:txBody>
      </p:sp>
      <p:cxnSp>
        <p:nvCxnSpPr>
          <p:cNvPr id="9237" name="Conector de seta reta 9236"/>
          <p:cNvCxnSpPr>
            <a:stCxn id="2" idx="1"/>
            <a:endCxn id="39" idx="2"/>
          </p:cNvCxnSpPr>
          <p:nvPr/>
        </p:nvCxnSpPr>
        <p:spPr>
          <a:xfrm flipH="1" flipV="1">
            <a:off x="1897202" y="2451845"/>
            <a:ext cx="1325036" cy="552344"/>
          </a:xfrm>
          <a:prstGeom prst="straightConnector1">
            <a:avLst/>
          </a:prstGeom>
          <a:ln>
            <a:solidFill>
              <a:schemeClr val="bg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39" name="Conector de seta reta 9238"/>
          <p:cNvCxnSpPr>
            <a:stCxn id="2" idx="7"/>
            <a:endCxn id="9" idx="2"/>
          </p:cNvCxnSpPr>
          <p:nvPr/>
        </p:nvCxnSpPr>
        <p:spPr>
          <a:xfrm flipV="1">
            <a:off x="5831752" y="2443825"/>
            <a:ext cx="1145844" cy="560364"/>
          </a:xfrm>
          <a:prstGeom prst="straightConnector1">
            <a:avLst/>
          </a:prstGeom>
          <a:ln>
            <a:solidFill>
              <a:schemeClr val="bg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45" name="Conector de seta reta 9244"/>
          <p:cNvCxnSpPr>
            <a:stCxn id="2" idx="3"/>
            <a:endCxn id="18" idx="0"/>
          </p:cNvCxnSpPr>
          <p:nvPr/>
        </p:nvCxnSpPr>
        <p:spPr>
          <a:xfrm flipH="1">
            <a:off x="1897202" y="4429875"/>
            <a:ext cx="1325036" cy="790212"/>
          </a:xfrm>
          <a:prstGeom prst="straightConnector1">
            <a:avLst/>
          </a:prstGeom>
          <a:ln>
            <a:solidFill>
              <a:schemeClr val="bg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Conector de seta reta 66"/>
          <p:cNvCxnSpPr>
            <a:stCxn id="2" idx="5"/>
            <a:endCxn id="22" idx="0"/>
          </p:cNvCxnSpPr>
          <p:nvPr/>
        </p:nvCxnSpPr>
        <p:spPr>
          <a:xfrm>
            <a:off x="5831752" y="4429875"/>
            <a:ext cx="1364831" cy="907337"/>
          </a:xfrm>
          <a:prstGeom prst="straightConnector1">
            <a:avLst/>
          </a:prstGeom>
          <a:ln>
            <a:solidFill>
              <a:schemeClr val="bg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wipe(left)">
                                      <p:cBhvr>
                                        <p:cTn id="7" dur="500"/>
                                        <p:tgtEl>
                                          <p:spTgt spid="92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245"/>
                                        </p:tgtEl>
                                        <p:attrNameLst>
                                          <p:attrName>style.visibility</p:attrName>
                                        </p:attrNameLst>
                                      </p:cBhvr>
                                      <p:to>
                                        <p:strVal val="visible"/>
                                      </p:to>
                                    </p:set>
                                    <p:animEffect transition="in" filter="wipe(up)">
                                      <p:cBhvr>
                                        <p:cTn id="23" dur="500"/>
                                        <p:tgtEl>
                                          <p:spTgt spid="924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9237"/>
                                        </p:tgtEl>
                                        <p:attrNameLst>
                                          <p:attrName>style.visibility</p:attrName>
                                        </p:attrNameLst>
                                      </p:cBhvr>
                                      <p:to>
                                        <p:strVal val="visible"/>
                                      </p:to>
                                    </p:set>
                                    <p:animEffect transition="in" filter="wipe(right)">
                                      <p:cBhvr>
                                        <p:cTn id="31" dur="500"/>
                                        <p:tgtEl>
                                          <p:spTgt spid="9237"/>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right)">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2"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3999"/>
            <a:ext cx="8291513" cy="720725"/>
          </a:xfrm>
        </p:spPr>
        <p:txBody>
          <a:bodyPr/>
          <a:lstStyle/>
          <a:p>
            <a:r>
              <a:rPr lang="pt-BR" dirty="0" smtClean="0"/>
              <a:t>Análise Crítica</a:t>
            </a:r>
            <a:br>
              <a:rPr lang="pt-BR" dirty="0" smtClean="0"/>
            </a:br>
            <a:r>
              <a:rPr lang="en-US" sz="2400" b="1" kern="1200" dirty="0" err="1" smtClean="0">
                <a:solidFill>
                  <a:srgbClr val="800000"/>
                </a:solidFill>
                <a:latin typeface="Arial" charset="0"/>
                <a:ea typeface="ＭＳ Ｐゴシック" charset="-128"/>
              </a:rPr>
              <a:t>Conteúdo</a:t>
            </a:r>
            <a:endParaRPr lang="pt-BR" dirty="0"/>
          </a:p>
        </p:txBody>
      </p:sp>
      <p:sp>
        <p:nvSpPr>
          <p:cNvPr id="7" name="Espaço Reservado para Texto 6"/>
          <p:cNvSpPr>
            <a:spLocks noGrp="1"/>
          </p:cNvSpPr>
          <p:nvPr>
            <p:ph type="body" sz="half" idx="1"/>
          </p:nvPr>
        </p:nvSpPr>
        <p:spPr/>
        <p:txBody>
          <a:bodyPr/>
          <a:lstStyle/>
          <a:p>
            <a:pPr marL="0" indent="0">
              <a:buNone/>
            </a:pPr>
            <a:r>
              <a:rPr lang="pt-BR" sz="2800" dirty="0" smtClean="0">
                <a:solidFill>
                  <a:schemeClr val="bg1">
                    <a:lumMod val="75000"/>
                  </a:schemeClr>
                </a:solidFill>
              </a:rPr>
              <a:t>Vantagens</a:t>
            </a:r>
          </a:p>
          <a:p>
            <a:pPr>
              <a:buFont typeface="Wingdings" pitchFamily="2" charset="2"/>
              <a:buChar char="ü"/>
            </a:pPr>
            <a:r>
              <a:rPr lang="en-US" sz="2400" dirty="0" err="1" smtClean="0">
                <a:solidFill>
                  <a:srgbClr val="142230"/>
                </a:solidFill>
              </a:rPr>
              <a:t>Mecanismo</a:t>
            </a:r>
            <a:r>
              <a:rPr lang="en-US" sz="2400" dirty="0" smtClean="0">
                <a:solidFill>
                  <a:srgbClr val="142230"/>
                </a:solidFill>
              </a:rPr>
              <a:t> de </a:t>
            </a:r>
            <a:r>
              <a:rPr lang="en-US" sz="2400" dirty="0" err="1">
                <a:solidFill>
                  <a:srgbClr val="142230"/>
                </a:solidFill>
              </a:rPr>
              <a:t>A</a:t>
            </a:r>
            <a:r>
              <a:rPr lang="en-US" sz="2400" dirty="0" err="1" smtClean="0">
                <a:solidFill>
                  <a:srgbClr val="142230"/>
                </a:solidFill>
              </a:rPr>
              <a:t>notação</a:t>
            </a:r>
            <a:r>
              <a:rPr lang="en-US" sz="2400" dirty="0" smtClean="0">
                <a:solidFill>
                  <a:srgbClr val="142230"/>
                </a:solidFill>
              </a:rPr>
              <a:t> de Dados</a:t>
            </a:r>
          </a:p>
          <a:p>
            <a:pPr>
              <a:buFont typeface="Wingdings" pitchFamily="2" charset="2"/>
              <a:buChar char="ü"/>
            </a:pPr>
            <a:r>
              <a:rPr lang="en-US" sz="2400" dirty="0" err="1" smtClean="0">
                <a:solidFill>
                  <a:srgbClr val="142230"/>
                </a:solidFill>
              </a:rPr>
              <a:t>Informações</a:t>
            </a:r>
            <a:r>
              <a:rPr lang="en-US" sz="2400" dirty="0" smtClean="0">
                <a:solidFill>
                  <a:srgbClr val="142230"/>
                </a:solidFill>
              </a:rPr>
              <a:t> </a:t>
            </a:r>
            <a:r>
              <a:rPr lang="en-US" sz="2400" dirty="0" err="1" smtClean="0">
                <a:solidFill>
                  <a:srgbClr val="142230"/>
                </a:solidFill>
              </a:rPr>
              <a:t>mais</a:t>
            </a:r>
            <a:r>
              <a:rPr lang="en-US" sz="2400" dirty="0" smtClean="0">
                <a:solidFill>
                  <a:srgbClr val="142230"/>
                </a:solidFill>
              </a:rPr>
              <a:t> </a:t>
            </a:r>
            <a:r>
              <a:rPr lang="en-US" sz="2400" dirty="0" err="1" smtClean="0">
                <a:solidFill>
                  <a:srgbClr val="142230"/>
                </a:solidFill>
              </a:rPr>
              <a:t>detalhadas</a:t>
            </a:r>
            <a:r>
              <a:rPr lang="en-US" sz="2400" dirty="0" smtClean="0">
                <a:solidFill>
                  <a:srgbClr val="142230"/>
                </a:solidFill>
              </a:rPr>
              <a:t> </a:t>
            </a:r>
            <a:r>
              <a:rPr lang="en-US" sz="2400" dirty="0" err="1" smtClean="0">
                <a:solidFill>
                  <a:srgbClr val="142230"/>
                </a:solidFill>
              </a:rPr>
              <a:t>para</a:t>
            </a:r>
            <a:r>
              <a:rPr lang="en-US" sz="2400" dirty="0" smtClean="0">
                <a:solidFill>
                  <a:srgbClr val="142230"/>
                </a:solidFill>
              </a:rPr>
              <a:t> </a:t>
            </a:r>
            <a:r>
              <a:rPr lang="en-US" sz="2400" dirty="0" err="1" smtClean="0">
                <a:solidFill>
                  <a:srgbClr val="142230"/>
                </a:solidFill>
              </a:rPr>
              <a:t>usuários</a:t>
            </a:r>
            <a:endParaRPr lang="en-US" sz="2400" dirty="0" smtClean="0">
              <a:solidFill>
                <a:srgbClr val="142230"/>
              </a:solidFill>
            </a:endParaRPr>
          </a:p>
          <a:p>
            <a:pPr>
              <a:buFont typeface="Wingdings" pitchFamily="2" charset="2"/>
              <a:buChar char="ü"/>
            </a:pPr>
            <a:r>
              <a:rPr lang="en-US" sz="2400" dirty="0" smtClean="0">
                <a:solidFill>
                  <a:srgbClr val="142230"/>
                </a:solidFill>
              </a:rPr>
              <a:t>Sensor </a:t>
            </a:r>
            <a:r>
              <a:rPr lang="en-US" sz="2400" dirty="0" err="1" smtClean="0">
                <a:solidFill>
                  <a:srgbClr val="142230"/>
                </a:solidFill>
              </a:rPr>
              <a:t>executando</a:t>
            </a:r>
            <a:r>
              <a:rPr lang="en-US" sz="2400" dirty="0" smtClean="0">
                <a:solidFill>
                  <a:srgbClr val="142230"/>
                </a:solidFill>
              </a:rPr>
              <a:t> </a:t>
            </a:r>
            <a:r>
              <a:rPr lang="en-US" sz="2400" dirty="0" err="1" smtClean="0">
                <a:solidFill>
                  <a:srgbClr val="142230"/>
                </a:solidFill>
              </a:rPr>
              <a:t>múltiplas</a:t>
            </a:r>
            <a:r>
              <a:rPr lang="en-US" sz="2400" dirty="0" smtClean="0">
                <a:solidFill>
                  <a:srgbClr val="142230"/>
                </a:solidFill>
              </a:rPr>
              <a:t> </a:t>
            </a:r>
            <a:r>
              <a:rPr lang="en-US" sz="2400" dirty="0" err="1" smtClean="0">
                <a:solidFill>
                  <a:srgbClr val="142230"/>
                </a:solidFill>
              </a:rPr>
              <a:t>tarefas</a:t>
            </a:r>
            <a:r>
              <a:rPr lang="en-US" sz="2400" dirty="0" smtClean="0">
                <a:solidFill>
                  <a:srgbClr val="142230"/>
                </a:solidFill>
              </a:rPr>
              <a:t> de </a:t>
            </a:r>
            <a:r>
              <a:rPr lang="en-US" sz="2400" dirty="0" err="1" smtClean="0">
                <a:solidFill>
                  <a:srgbClr val="142230"/>
                </a:solidFill>
              </a:rPr>
              <a:t>diferentes</a:t>
            </a:r>
            <a:r>
              <a:rPr lang="en-US" sz="2400" dirty="0" smtClean="0">
                <a:solidFill>
                  <a:srgbClr val="142230"/>
                </a:solidFill>
              </a:rPr>
              <a:t> </a:t>
            </a:r>
            <a:r>
              <a:rPr lang="en-US" sz="2400" dirty="0" err="1" smtClean="0">
                <a:solidFill>
                  <a:srgbClr val="142230"/>
                </a:solidFill>
              </a:rPr>
              <a:t>aplicações</a:t>
            </a:r>
            <a:r>
              <a:rPr lang="en-US" sz="2400" dirty="0" smtClean="0">
                <a:solidFill>
                  <a:srgbClr val="142230"/>
                </a:solidFill>
              </a:rPr>
              <a:t> </a:t>
            </a:r>
            <a:endParaRPr lang="en-US" sz="2400" dirty="0">
              <a:solidFill>
                <a:srgbClr val="142230"/>
              </a:solidFill>
            </a:endParaRPr>
          </a:p>
          <a:p>
            <a:pPr marL="0" indent="0">
              <a:buNone/>
            </a:pPr>
            <a:endParaRPr lang="pt-BR" sz="2800" dirty="0">
              <a:solidFill>
                <a:schemeClr val="bg1">
                  <a:lumMod val="75000"/>
                </a:schemeClr>
              </a:solidFill>
            </a:endParaRPr>
          </a:p>
        </p:txBody>
      </p:sp>
      <p:sp>
        <p:nvSpPr>
          <p:cNvPr id="3" name="Espaço Reservado para Conteúdo 2"/>
          <p:cNvSpPr>
            <a:spLocks noGrp="1"/>
          </p:cNvSpPr>
          <p:nvPr>
            <p:ph sz="half" idx="2"/>
          </p:nvPr>
        </p:nvSpPr>
        <p:spPr/>
        <p:txBody>
          <a:bodyPr/>
          <a:lstStyle/>
          <a:p>
            <a:pPr marL="0" indent="0">
              <a:buNone/>
            </a:pPr>
            <a:r>
              <a:rPr lang="en-US" sz="2800" dirty="0" err="1" smtClean="0">
                <a:solidFill>
                  <a:srgbClr val="C00000"/>
                </a:solidFill>
              </a:rPr>
              <a:t>Desvantagens</a:t>
            </a:r>
            <a:endParaRPr lang="en-US" sz="2800" dirty="0" smtClean="0">
              <a:solidFill>
                <a:srgbClr val="C00000"/>
              </a:solidFill>
            </a:endParaRPr>
          </a:p>
          <a:p>
            <a:pPr>
              <a:buFontTx/>
              <a:buChar char="-"/>
            </a:pPr>
            <a:r>
              <a:rPr lang="en-US" sz="2400" dirty="0" err="1" smtClean="0">
                <a:solidFill>
                  <a:srgbClr val="142230"/>
                </a:solidFill>
              </a:rPr>
              <a:t>Sobreposição</a:t>
            </a:r>
            <a:r>
              <a:rPr lang="en-US" sz="2400" dirty="0" smtClean="0">
                <a:solidFill>
                  <a:srgbClr val="142230"/>
                </a:solidFill>
              </a:rPr>
              <a:t> </a:t>
            </a:r>
            <a:r>
              <a:rPr lang="en-US" sz="2400" dirty="0" err="1" smtClean="0">
                <a:solidFill>
                  <a:srgbClr val="142230"/>
                </a:solidFill>
              </a:rPr>
              <a:t>em</a:t>
            </a:r>
            <a:r>
              <a:rPr lang="en-US" sz="2400" dirty="0" smtClean="0">
                <a:solidFill>
                  <a:srgbClr val="142230"/>
                </a:solidFill>
              </a:rPr>
              <a:t> RSSF</a:t>
            </a:r>
          </a:p>
          <a:p>
            <a:pPr>
              <a:buFontTx/>
              <a:buChar char="-"/>
            </a:pPr>
            <a:r>
              <a:rPr lang="en-US" sz="2400" dirty="0" err="1" smtClean="0">
                <a:solidFill>
                  <a:srgbClr val="142230"/>
                </a:solidFill>
              </a:rPr>
              <a:t>Protocolo</a:t>
            </a:r>
            <a:r>
              <a:rPr lang="en-US" sz="2400" dirty="0" smtClean="0">
                <a:solidFill>
                  <a:srgbClr val="142230"/>
                </a:solidFill>
              </a:rPr>
              <a:t> JXTA é </a:t>
            </a:r>
            <a:r>
              <a:rPr lang="en-US" sz="2400" dirty="0" err="1" smtClean="0">
                <a:solidFill>
                  <a:srgbClr val="142230"/>
                </a:solidFill>
              </a:rPr>
              <a:t>pesado</a:t>
            </a:r>
            <a:endParaRPr lang="en-US" sz="2400" dirty="0" smtClean="0">
              <a:solidFill>
                <a:srgbClr val="142230"/>
              </a:solidFill>
            </a:endParaRPr>
          </a:p>
          <a:p>
            <a:pPr>
              <a:buFontTx/>
              <a:buChar char="-"/>
            </a:pPr>
            <a:r>
              <a:rPr lang="en-US" sz="2400" dirty="0" err="1" smtClean="0">
                <a:solidFill>
                  <a:srgbClr val="142230"/>
                </a:solidFill>
              </a:rPr>
              <a:t>Poucas</a:t>
            </a:r>
            <a:r>
              <a:rPr lang="en-US" sz="2400" dirty="0">
                <a:solidFill>
                  <a:srgbClr val="142230"/>
                </a:solidFill>
              </a:rPr>
              <a:t> </a:t>
            </a:r>
            <a:r>
              <a:rPr lang="en-US" sz="2400" dirty="0" err="1" smtClean="0">
                <a:solidFill>
                  <a:srgbClr val="142230"/>
                </a:solidFill>
              </a:rPr>
              <a:t>bibliotecas</a:t>
            </a:r>
            <a:r>
              <a:rPr lang="en-US" sz="2400" dirty="0" smtClean="0">
                <a:solidFill>
                  <a:srgbClr val="142230"/>
                </a:solidFill>
              </a:rPr>
              <a:t> </a:t>
            </a:r>
            <a:r>
              <a:rPr lang="en-US" sz="2400" dirty="0" err="1" smtClean="0">
                <a:solidFill>
                  <a:srgbClr val="142230"/>
                </a:solidFill>
              </a:rPr>
              <a:t>para</a:t>
            </a:r>
            <a:r>
              <a:rPr lang="en-US" sz="2400" dirty="0" smtClean="0">
                <a:solidFill>
                  <a:srgbClr val="142230"/>
                </a:solidFill>
              </a:rPr>
              <a:t> </a:t>
            </a:r>
            <a:r>
              <a:rPr lang="en-US" sz="2400" dirty="0" err="1" smtClean="0">
                <a:solidFill>
                  <a:srgbClr val="142230"/>
                </a:solidFill>
              </a:rPr>
              <a:t>anotação</a:t>
            </a:r>
            <a:r>
              <a:rPr lang="en-US" sz="2400" dirty="0" smtClean="0">
                <a:solidFill>
                  <a:srgbClr val="142230"/>
                </a:solidFill>
              </a:rPr>
              <a:t> </a:t>
            </a:r>
            <a:r>
              <a:rPr lang="en-US" sz="2400" dirty="0" err="1" smtClean="0">
                <a:solidFill>
                  <a:srgbClr val="142230"/>
                </a:solidFill>
              </a:rPr>
              <a:t>semântica</a:t>
            </a:r>
            <a:r>
              <a:rPr lang="en-US" sz="2400" dirty="0" smtClean="0">
                <a:solidFill>
                  <a:srgbClr val="142230"/>
                </a:solidFill>
              </a:rPr>
              <a:t> (Jena J2ME)</a:t>
            </a:r>
          </a:p>
          <a:p>
            <a:pPr>
              <a:buFontTx/>
              <a:buChar char="-"/>
            </a:pPr>
            <a:r>
              <a:rPr lang="en-US" sz="2400" dirty="0" err="1" smtClean="0">
                <a:solidFill>
                  <a:srgbClr val="142230"/>
                </a:solidFill>
              </a:rPr>
              <a:t>Não</a:t>
            </a:r>
            <a:r>
              <a:rPr lang="en-US" sz="2400" dirty="0" smtClean="0">
                <a:solidFill>
                  <a:srgbClr val="142230"/>
                </a:solidFill>
              </a:rPr>
              <a:t> </a:t>
            </a:r>
            <a:r>
              <a:rPr lang="en-US" sz="2400" dirty="0" err="1" smtClean="0">
                <a:solidFill>
                  <a:srgbClr val="142230"/>
                </a:solidFill>
              </a:rPr>
              <a:t>considera</a:t>
            </a:r>
            <a:r>
              <a:rPr lang="en-US" sz="2400" dirty="0" smtClean="0">
                <a:solidFill>
                  <a:srgbClr val="142230"/>
                </a:solidFill>
              </a:rPr>
              <a:t> a </a:t>
            </a:r>
            <a:r>
              <a:rPr lang="en-US" sz="2400" dirty="0" err="1" smtClean="0">
                <a:solidFill>
                  <a:srgbClr val="142230"/>
                </a:solidFill>
              </a:rPr>
              <a:t>limitação</a:t>
            </a:r>
            <a:r>
              <a:rPr lang="en-US" sz="2400" dirty="0" smtClean="0">
                <a:solidFill>
                  <a:srgbClr val="142230"/>
                </a:solidFill>
              </a:rPr>
              <a:t> de </a:t>
            </a:r>
            <a:r>
              <a:rPr lang="en-US" sz="2400" dirty="0" err="1" smtClean="0">
                <a:solidFill>
                  <a:srgbClr val="142230"/>
                </a:solidFill>
              </a:rPr>
              <a:t>energia</a:t>
            </a:r>
            <a:r>
              <a:rPr lang="en-US" sz="2400" dirty="0" smtClean="0">
                <a:solidFill>
                  <a:srgbClr val="142230"/>
                </a:solidFill>
              </a:rPr>
              <a:t> das RSSFs</a:t>
            </a:r>
          </a:p>
          <a:p>
            <a:pPr marL="457200" lvl="1" indent="0">
              <a:buNone/>
            </a:pPr>
            <a:r>
              <a:rPr lang="en-US" sz="2400" dirty="0" smtClean="0">
                <a:solidFill>
                  <a:srgbClr val="142230"/>
                </a:solidFill>
              </a:rPr>
              <a:t>(</a:t>
            </a:r>
            <a:r>
              <a:rPr lang="en-US" sz="2400" dirty="0" err="1" smtClean="0">
                <a:solidFill>
                  <a:srgbClr val="142230"/>
                </a:solidFill>
              </a:rPr>
              <a:t>Sensores</a:t>
            </a:r>
            <a:r>
              <a:rPr lang="en-US" sz="2400" dirty="0" smtClean="0">
                <a:solidFill>
                  <a:srgbClr val="142230"/>
                </a:solidFill>
              </a:rPr>
              <a:t> </a:t>
            </a:r>
            <a:r>
              <a:rPr lang="en-US" sz="2400" dirty="0" err="1" smtClean="0">
                <a:solidFill>
                  <a:srgbClr val="142230"/>
                </a:solidFill>
              </a:rPr>
              <a:t>virtuais</a:t>
            </a:r>
            <a:r>
              <a:rPr lang="en-US" sz="2400" dirty="0" smtClean="0">
                <a:solidFill>
                  <a:srgbClr val="142230"/>
                </a:solidFill>
              </a:rPr>
              <a:t>)</a:t>
            </a:r>
          </a:p>
          <a:p>
            <a:pPr>
              <a:buFontTx/>
              <a:buChar char="-"/>
            </a:pPr>
            <a:r>
              <a:rPr lang="en-US" sz="2400" dirty="0" err="1" smtClean="0">
                <a:solidFill>
                  <a:srgbClr val="142230"/>
                </a:solidFill>
              </a:rPr>
              <a:t>Ontologias</a:t>
            </a:r>
            <a:r>
              <a:rPr lang="en-US" sz="2400" dirty="0" smtClean="0">
                <a:solidFill>
                  <a:srgbClr val="142230"/>
                </a:solidFill>
              </a:rPr>
              <a:t> </a:t>
            </a:r>
            <a:r>
              <a:rPr lang="en-US" sz="2400" dirty="0" err="1" smtClean="0">
                <a:solidFill>
                  <a:srgbClr val="142230"/>
                </a:solidFill>
              </a:rPr>
              <a:t>nos</a:t>
            </a:r>
            <a:r>
              <a:rPr lang="en-US" sz="2400" dirty="0" smtClean="0">
                <a:solidFill>
                  <a:srgbClr val="142230"/>
                </a:solidFill>
              </a:rPr>
              <a:t> </a:t>
            </a:r>
            <a:r>
              <a:rPr lang="en-US" sz="2400" dirty="0" err="1" smtClean="0">
                <a:solidFill>
                  <a:srgbClr val="142230"/>
                </a:solidFill>
              </a:rPr>
              <a:t>sensores</a:t>
            </a:r>
            <a:endParaRPr lang="en-US" sz="2400" dirty="0" smtClean="0">
              <a:solidFill>
                <a:srgbClr val="142230"/>
              </a:solidFill>
            </a:endParaRPr>
          </a:p>
        </p:txBody>
      </p:sp>
      <p:sp>
        <p:nvSpPr>
          <p:cNvPr id="5" name="Espaço Reservado para Rodapé 4"/>
          <p:cNvSpPr>
            <a:spLocks noGrp="1"/>
          </p:cNvSpPr>
          <p:nvPr>
            <p:ph type="ftr" sz="quarter" idx="10"/>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1"/>
          </p:nvPr>
        </p:nvSpPr>
        <p:spPr/>
        <p:txBody>
          <a:bodyPr/>
          <a:lstStyle/>
          <a:p>
            <a:pPr>
              <a:defRPr/>
            </a:pPr>
            <a:fld id="{8F94802F-68AA-46F4-A0AF-ED97B01499EF}" type="slidenum">
              <a:rPr lang="en-US" altLang="x-none" smtClean="0"/>
              <a:pPr>
                <a:defRPr/>
              </a:pPr>
              <a:t>30</a:t>
            </a:fld>
            <a:endParaRPr lang="en-US" altLang="x-none"/>
          </a:p>
        </p:txBody>
      </p:sp>
      <p:sp>
        <p:nvSpPr>
          <p:cNvPr id="4" name="Espaço Reservado para Data 3"/>
          <p:cNvSpPr>
            <a:spLocks noGrp="1"/>
          </p:cNvSpPr>
          <p:nvPr>
            <p:ph type="dt" sz="half" idx="12"/>
          </p:nvPr>
        </p:nvSpPr>
        <p:spPr/>
        <p:txBody>
          <a:bodyPr/>
          <a:lstStyle/>
          <a:p>
            <a:pPr>
              <a:defRPr/>
            </a:pPr>
            <a:r>
              <a:rPr lang="pt-BR" smtClean="0"/>
              <a:t>14/10/2015</a:t>
            </a:r>
            <a:endParaRPr lang="en-US"/>
          </a:p>
        </p:txBody>
      </p:sp>
    </p:spTree>
    <p:extLst>
      <p:ext uri="{BB962C8B-B14F-4D97-AF65-F5344CB8AC3E}">
        <p14:creationId xmlns:p14="http://schemas.microsoft.com/office/powerpoint/2010/main" val="4220033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3999"/>
            <a:ext cx="8291513" cy="720725"/>
          </a:xfrm>
        </p:spPr>
        <p:txBody>
          <a:bodyPr/>
          <a:lstStyle/>
          <a:p>
            <a:r>
              <a:rPr lang="pt-BR" dirty="0" smtClean="0"/>
              <a:t>Análise Crítica</a:t>
            </a:r>
            <a:br>
              <a:rPr lang="pt-BR" dirty="0" smtClean="0"/>
            </a:br>
            <a:r>
              <a:rPr lang="en-US" sz="2400" b="1" kern="1200" dirty="0" err="1" smtClean="0">
                <a:solidFill>
                  <a:srgbClr val="800000"/>
                </a:solidFill>
                <a:latin typeface="Arial" charset="0"/>
                <a:ea typeface="ＭＳ Ｐゴシック" charset="-128"/>
              </a:rPr>
              <a:t>Formato</a:t>
            </a:r>
            <a:endParaRPr lang="pt-BR" dirty="0"/>
          </a:p>
        </p:txBody>
      </p:sp>
      <p:sp>
        <p:nvSpPr>
          <p:cNvPr id="7" name="Espaço Reservado para Texto 6"/>
          <p:cNvSpPr>
            <a:spLocks noGrp="1"/>
          </p:cNvSpPr>
          <p:nvPr>
            <p:ph type="body" sz="half" idx="1"/>
          </p:nvPr>
        </p:nvSpPr>
        <p:spPr/>
        <p:txBody>
          <a:bodyPr/>
          <a:lstStyle/>
          <a:p>
            <a:pPr marL="0" indent="0">
              <a:buNone/>
            </a:pPr>
            <a:r>
              <a:rPr lang="pt-BR" sz="2800" dirty="0" smtClean="0">
                <a:solidFill>
                  <a:schemeClr val="bg1">
                    <a:lumMod val="75000"/>
                  </a:schemeClr>
                </a:solidFill>
              </a:rPr>
              <a:t>Vantagens</a:t>
            </a:r>
          </a:p>
          <a:p>
            <a:pPr>
              <a:buFont typeface="Wingdings" pitchFamily="2" charset="2"/>
              <a:buChar char="ü"/>
            </a:pPr>
            <a:r>
              <a:rPr lang="en-US" sz="2400" dirty="0" err="1" smtClean="0">
                <a:solidFill>
                  <a:srgbClr val="142230"/>
                </a:solidFill>
              </a:rPr>
              <a:t>Apresentação</a:t>
            </a:r>
            <a:r>
              <a:rPr lang="en-US" sz="2400" dirty="0" smtClean="0">
                <a:solidFill>
                  <a:srgbClr val="142230"/>
                </a:solidFill>
              </a:rPr>
              <a:t> do </a:t>
            </a:r>
            <a:r>
              <a:rPr lang="en-US" sz="2400" dirty="0" err="1" smtClean="0">
                <a:solidFill>
                  <a:srgbClr val="142230"/>
                </a:solidFill>
              </a:rPr>
              <a:t>Cenário</a:t>
            </a:r>
            <a:endParaRPr lang="en-US" sz="2400" dirty="0" smtClean="0">
              <a:solidFill>
                <a:srgbClr val="142230"/>
              </a:solidFill>
            </a:endParaRPr>
          </a:p>
          <a:p>
            <a:pPr>
              <a:buFont typeface="Wingdings" pitchFamily="2" charset="2"/>
              <a:buChar char="ü"/>
            </a:pPr>
            <a:r>
              <a:rPr lang="en-US" sz="2400" dirty="0" err="1" smtClean="0">
                <a:solidFill>
                  <a:srgbClr val="142230"/>
                </a:solidFill>
              </a:rPr>
              <a:t>Contextualização</a:t>
            </a:r>
            <a:r>
              <a:rPr lang="en-US" sz="2400" dirty="0" smtClean="0">
                <a:solidFill>
                  <a:srgbClr val="142230"/>
                </a:solidFill>
              </a:rPr>
              <a:t> (</a:t>
            </a:r>
            <a:r>
              <a:rPr lang="en-US" sz="2400" dirty="0" err="1" smtClean="0">
                <a:solidFill>
                  <a:srgbClr val="142230"/>
                </a:solidFill>
              </a:rPr>
              <a:t>introdução</a:t>
            </a:r>
            <a:r>
              <a:rPr lang="en-US" sz="2400" dirty="0" smtClean="0">
                <a:solidFill>
                  <a:srgbClr val="142230"/>
                </a:solidFill>
              </a:rPr>
              <a:t> e </a:t>
            </a:r>
            <a:r>
              <a:rPr lang="en-US" sz="2400" dirty="0" err="1" smtClean="0">
                <a:solidFill>
                  <a:srgbClr val="142230"/>
                </a:solidFill>
              </a:rPr>
              <a:t>motivação</a:t>
            </a:r>
            <a:r>
              <a:rPr lang="en-US" sz="2400" dirty="0" smtClean="0">
                <a:solidFill>
                  <a:srgbClr val="142230"/>
                </a:solidFill>
              </a:rPr>
              <a:t>)</a:t>
            </a:r>
          </a:p>
          <a:p>
            <a:pPr marL="0" indent="0">
              <a:buNone/>
            </a:pPr>
            <a:endParaRPr lang="pt-BR" sz="2800" dirty="0">
              <a:solidFill>
                <a:schemeClr val="bg1">
                  <a:lumMod val="75000"/>
                </a:schemeClr>
              </a:solidFill>
            </a:endParaRPr>
          </a:p>
        </p:txBody>
      </p:sp>
      <p:sp>
        <p:nvSpPr>
          <p:cNvPr id="3" name="Espaço Reservado para Conteúdo 2"/>
          <p:cNvSpPr>
            <a:spLocks noGrp="1"/>
          </p:cNvSpPr>
          <p:nvPr>
            <p:ph sz="half" idx="2"/>
          </p:nvPr>
        </p:nvSpPr>
        <p:spPr/>
        <p:txBody>
          <a:bodyPr/>
          <a:lstStyle/>
          <a:p>
            <a:pPr marL="0" indent="0">
              <a:buNone/>
            </a:pPr>
            <a:r>
              <a:rPr lang="en-US" sz="2800" dirty="0" err="1" smtClean="0">
                <a:solidFill>
                  <a:srgbClr val="C00000"/>
                </a:solidFill>
              </a:rPr>
              <a:t>Desvantagens</a:t>
            </a:r>
            <a:endParaRPr lang="en-US" sz="2800" dirty="0" smtClean="0">
              <a:solidFill>
                <a:srgbClr val="C00000"/>
              </a:solidFill>
            </a:endParaRPr>
          </a:p>
          <a:p>
            <a:pPr>
              <a:buFontTx/>
              <a:buChar char="-"/>
            </a:pPr>
            <a:r>
              <a:rPr lang="en-US" sz="2400" dirty="0" err="1" smtClean="0">
                <a:solidFill>
                  <a:srgbClr val="142230"/>
                </a:solidFill>
              </a:rPr>
              <a:t>Imagens</a:t>
            </a:r>
            <a:r>
              <a:rPr lang="en-US" sz="2400" dirty="0" smtClean="0">
                <a:solidFill>
                  <a:srgbClr val="142230"/>
                </a:solidFill>
              </a:rPr>
              <a:t> </a:t>
            </a:r>
            <a:r>
              <a:rPr lang="en-US" sz="2400" dirty="0" err="1" smtClean="0">
                <a:solidFill>
                  <a:srgbClr val="142230"/>
                </a:solidFill>
              </a:rPr>
              <a:t>confusas</a:t>
            </a:r>
            <a:endParaRPr lang="en-US" sz="2400" dirty="0" smtClean="0">
              <a:solidFill>
                <a:srgbClr val="142230"/>
              </a:solidFill>
            </a:endParaRPr>
          </a:p>
          <a:p>
            <a:pPr>
              <a:buFontTx/>
              <a:buChar char="-"/>
            </a:pPr>
            <a:r>
              <a:rPr lang="en-US" sz="2400" dirty="0" err="1" smtClean="0">
                <a:solidFill>
                  <a:srgbClr val="142230"/>
                </a:solidFill>
              </a:rPr>
              <a:t>Trabalho</a:t>
            </a:r>
            <a:r>
              <a:rPr lang="en-US" sz="2400" dirty="0" smtClean="0">
                <a:solidFill>
                  <a:srgbClr val="142230"/>
                </a:solidFill>
              </a:rPr>
              <a:t> </a:t>
            </a:r>
            <a:r>
              <a:rPr lang="en-US" sz="2400" dirty="0" err="1" smtClean="0">
                <a:solidFill>
                  <a:srgbClr val="142230"/>
                </a:solidFill>
              </a:rPr>
              <a:t>relacionado</a:t>
            </a:r>
            <a:r>
              <a:rPr lang="en-US" sz="2400" dirty="0" smtClean="0">
                <a:solidFill>
                  <a:srgbClr val="142230"/>
                </a:solidFill>
              </a:rPr>
              <a:t> </a:t>
            </a:r>
            <a:r>
              <a:rPr lang="en-US" sz="2400" dirty="0" err="1" smtClean="0">
                <a:solidFill>
                  <a:srgbClr val="142230"/>
                </a:solidFill>
              </a:rPr>
              <a:t>pouco</a:t>
            </a:r>
            <a:r>
              <a:rPr lang="en-US" sz="2400" dirty="0" smtClean="0">
                <a:solidFill>
                  <a:srgbClr val="142230"/>
                </a:solidFill>
              </a:rPr>
              <a:t> </a:t>
            </a:r>
            <a:r>
              <a:rPr lang="en-US" sz="2400" dirty="0" err="1" smtClean="0">
                <a:solidFill>
                  <a:srgbClr val="142230"/>
                </a:solidFill>
              </a:rPr>
              <a:t>argumentado</a:t>
            </a:r>
            <a:endParaRPr lang="en-US" sz="2400" dirty="0" smtClean="0">
              <a:solidFill>
                <a:srgbClr val="142230"/>
              </a:solidFill>
            </a:endParaRPr>
          </a:p>
          <a:p>
            <a:pPr>
              <a:buFontTx/>
              <a:buChar char="-"/>
            </a:pPr>
            <a:r>
              <a:rPr lang="en-US" sz="2400" dirty="0" err="1" smtClean="0">
                <a:solidFill>
                  <a:srgbClr val="142230"/>
                </a:solidFill>
              </a:rPr>
              <a:t>Necessidade</a:t>
            </a:r>
            <a:r>
              <a:rPr lang="en-US" sz="2400" dirty="0" smtClean="0">
                <a:solidFill>
                  <a:srgbClr val="142230"/>
                </a:solidFill>
              </a:rPr>
              <a:t> de </a:t>
            </a:r>
            <a:r>
              <a:rPr lang="en-US" sz="2400" dirty="0" err="1" smtClean="0">
                <a:solidFill>
                  <a:srgbClr val="142230"/>
                </a:solidFill>
              </a:rPr>
              <a:t>maior</a:t>
            </a:r>
            <a:r>
              <a:rPr lang="en-US" sz="2400" dirty="0" smtClean="0">
                <a:solidFill>
                  <a:srgbClr val="142230"/>
                </a:solidFill>
              </a:rPr>
              <a:t> </a:t>
            </a:r>
            <a:r>
              <a:rPr lang="en-US" sz="2400" dirty="0" err="1" smtClean="0">
                <a:solidFill>
                  <a:srgbClr val="142230"/>
                </a:solidFill>
              </a:rPr>
              <a:t>explicação</a:t>
            </a:r>
            <a:r>
              <a:rPr lang="en-US" sz="2400" dirty="0" smtClean="0">
                <a:solidFill>
                  <a:srgbClr val="142230"/>
                </a:solidFill>
              </a:rPr>
              <a:t> de </a:t>
            </a:r>
            <a:r>
              <a:rPr lang="en-US" sz="2400" dirty="0" err="1" smtClean="0">
                <a:solidFill>
                  <a:srgbClr val="142230"/>
                </a:solidFill>
              </a:rPr>
              <a:t>alguns</a:t>
            </a:r>
            <a:r>
              <a:rPr lang="en-US" sz="2400" dirty="0" smtClean="0">
                <a:solidFill>
                  <a:srgbClr val="142230"/>
                </a:solidFill>
              </a:rPr>
              <a:t> </a:t>
            </a:r>
            <a:r>
              <a:rPr lang="en-US" sz="2400" dirty="0" err="1" smtClean="0">
                <a:solidFill>
                  <a:srgbClr val="142230"/>
                </a:solidFill>
              </a:rPr>
              <a:t>resultados</a:t>
            </a:r>
            <a:endParaRPr lang="en-US" sz="2400" dirty="0" smtClean="0">
              <a:solidFill>
                <a:srgbClr val="142230"/>
              </a:solidFill>
            </a:endParaRPr>
          </a:p>
        </p:txBody>
      </p:sp>
      <p:sp>
        <p:nvSpPr>
          <p:cNvPr id="5" name="Espaço Reservado para Rodapé 4"/>
          <p:cNvSpPr>
            <a:spLocks noGrp="1"/>
          </p:cNvSpPr>
          <p:nvPr>
            <p:ph type="ftr" sz="quarter" idx="10"/>
          </p:nvPr>
        </p:nvSpPr>
        <p:spPr/>
        <p:txBody>
          <a:bodyPr/>
          <a:lstStyle/>
          <a:p>
            <a:pPr>
              <a:defRPr/>
            </a:pPr>
            <a:r>
              <a:rPr lang="en-US" smtClean="0"/>
              <a:t>www.nr2.ufpr.br</a:t>
            </a:r>
            <a:endParaRPr lang="en-US"/>
          </a:p>
        </p:txBody>
      </p:sp>
      <p:sp>
        <p:nvSpPr>
          <p:cNvPr id="6" name="Espaço Reservado para Número de Slide 5"/>
          <p:cNvSpPr>
            <a:spLocks noGrp="1"/>
          </p:cNvSpPr>
          <p:nvPr>
            <p:ph type="sldNum" sz="quarter" idx="11"/>
          </p:nvPr>
        </p:nvSpPr>
        <p:spPr/>
        <p:txBody>
          <a:bodyPr/>
          <a:lstStyle/>
          <a:p>
            <a:pPr>
              <a:defRPr/>
            </a:pPr>
            <a:fld id="{8F94802F-68AA-46F4-A0AF-ED97B01499EF}" type="slidenum">
              <a:rPr lang="en-US" altLang="x-none" smtClean="0"/>
              <a:pPr>
                <a:defRPr/>
              </a:pPr>
              <a:t>31</a:t>
            </a:fld>
            <a:endParaRPr lang="en-US" altLang="x-none"/>
          </a:p>
        </p:txBody>
      </p:sp>
      <p:sp>
        <p:nvSpPr>
          <p:cNvPr id="4" name="Espaço Reservado para Data 3"/>
          <p:cNvSpPr>
            <a:spLocks noGrp="1"/>
          </p:cNvSpPr>
          <p:nvPr>
            <p:ph type="dt" sz="half" idx="12"/>
          </p:nvPr>
        </p:nvSpPr>
        <p:spPr/>
        <p:txBody>
          <a:bodyPr/>
          <a:lstStyle/>
          <a:p>
            <a:pPr>
              <a:defRPr/>
            </a:pPr>
            <a:r>
              <a:rPr lang="pt-BR" smtClean="0"/>
              <a:t>14/10/2015</a:t>
            </a:r>
            <a:endParaRPr lang="en-US"/>
          </a:p>
        </p:txBody>
      </p:sp>
    </p:spTree>
    <p:extLst>
      <p:ext uri="{BB962C8B-B14F-4D97-AF65-F5344CB8AC3E}">
        <p14:creationId xmlns:p14="http://schemas.microsoft.com/office/powerpoint/2010/main" val="627089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4271963"/>
            <a:ext cx="9144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72822" rIns="81639" bIns="4082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tx1"/>
                </a:solidFill>
                <a:latin typeface="Arial"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tx1"/>
                </a:solidFill>
                <a:latin typeface="Arial"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tx1"/>
                </a:solidFill>
                <a:latin typeface="Arial"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tx1"/>
                </a:solidFill>
                <a:latin typeface="Arial"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tx1"/>
                </a:solidFill>
                <a:latin typeface="Arial" charset="0"/>
                <a:ea typeface="ＭＳ Ｐゴシック" charset="-128"/>
              </a:defRPr>
            </a:lvl9pPr>
          </a:lstStyle>
          <a:p>
            <a:pPr algn="ctr" eaLnBrk="1">
              <a:lnSpc>
                <a:spcPct val="93000"/>
              </a:lnSpc>
              <a:buSzPct val="100000"/>
            </a:pPr>
            <a:r>
              <a:rPr lang="en-US" altLang="x-none" sz="3600">
                <a:solidFill>
                  <a:srgbClr val="002060"/>
                </a:solidFill>
                <a:latin typeface="Calibri" pitchFamily="34" charset="0"/>
              </a:rPr>
              <a:t>Obrigado pela sua atenção!</a:t>
            </a:r>
          </a:p>
          <a:p>
            <a:pPr algn="ctr" eaLnBrk="1">
              <a:lnSpc>
                <a:spcPct val="93000"/>
              </a:lnSpc>
              <a:buSzPct val="100000"/>
            </a:pPr>
            <a:r>
              <a:rPr lang="en-US" altLang="x-none" sz="2500" b="1">
                <a:solidFill>
                  <a:srgbClr val="002060"/>
                </a:solidFill>
                <a:latin typeface="Calibri" pitchFamily="34" charset="0"/>
              </a:rPr>
              <a:t>Contato:</a:t>
            </a:r>
            <a:endParaRPr lang="en-US" altLang="x-none" sz="2500">
              <a:solidFill>
                <a:srgbClr val="002060"/>
              </a:solidFill>
              <a:latin typeface="Calibri" pitchFamily="34" charset="0"/>
            </a:endParaRPr>
          </a:p>
          <a:p>
            <a:pPr algn="ctr" eaLnBrk="1">
              <a:lnSpc>
                <a:spcPct val="93000"/>
              </a:lnSpc>
              <a:buSzPct val="100000"/>
            </a:pPr>
            <a:r>
              <a:rPr lang="en-US" altLang="x-none" sz="2500">
                <a:solidFill>
                  <a:srgbClr val="002060"/>
                </a:solidFill>
                <a:latin typeface="Calibri" pitchFamily="34" charset="0"/>
              </a:rPr>
              <a:t>Andressa Vergutz</a:t>
            </a:r>
          </a:p>
          <a:p>
            <a:pPr algn="ctr" eaLnBrk="1">
              <a:lnSpc>
                <a:spcPct val="93000"/>
              </a:lnSpc>
              <a:buSzPct val="100000"/>
            </a:pPr>
            <a:r>
              <a:rPr lang="en-US" altLang="x-none" sz="2500">
                <a:solidFill>
                  <a:srgbClr val="002060"/>
                </a:solidFill>
                <a:latin typeface="Calibri" pitchFamily="34" charset="0"/>
              </a:rPr>
              <a:t>avergutz@inf.ufpr.br</a:t>
            </a:r>
          </a:p>
        </p:txBody>
      </p:sp>
      <p:pic>
        <p:nvPicPr>
          <p:cNvPr id="13315" name="Picture 2" descr="http://www.rafaelvarela.com/images/preguntas-frecuen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8446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p:cNvSpPr>
            <a:spLocks noGrp="1"/>
          </p:cNvSpPr>
          <p:nvPr>
            <p:ph type="ftr" sz="quarter" idx="11"/>
          </p:nvPr>
        </p:nvSpPr>
        <p:spPr/>
        <p:txBody>
          <a:bodyPr/>
          <a:lstStyle/>
          <a:p>
            <a:pPr>
              <a:defRPr/>
            </a:pPr>
            <a:r>
              <a:rPr lang="en-US" smtClean="0"/>
              <a:t>www.nr2.ufpr.br</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279400" y="215900"/>
            <a:ext cx="8291513" cy="720725"/>
          </a:xfrm>
        </p:spPr>
        <p:txBody>
          <a:bodyPr/>
          <a:lstStyle/>
          <a:p>
            <a:r>
              <a:rPr lang="en-US" altLang="x-none" dirty="0" smtClean="0"/>
              <a:t>Introdução</a:t>
            </a:r>
          </a:p>
        </p:txBody>
      </p:sp>
      <p:sp>
        <p:nvSpPr>
          <p:cNvPr id="10243" name="Content Placeholder 10"/>
          <p:cNvSpPr>
            <a:spLocks noGrp="1"/>
          </p:cNvSpPr>
          <p:nvPr>
            <p:ph idx="1"/>
          </p:nvPr>
        </p:nvSpPr>
        <p:spPr>
          <a:xfrm>
            <a:off x="225425" y="1254125"/>
            <a:ext cx="8855075" cy="4608513"/>
          </a:xfrm>
        </p:spPr>
        <p:txBody>
          <a:bodyPr/>
          <a:lstStyle/>
          <a:p>
            <a:r>
              <a:rPr lang="en-US" altLang="x-none" dirty="0" smtClean="0">
                <a:solidFill>
                  <a:srgbClr val="142230"/>
                </a:solidFill>
              </a:rPr>
              <a:t>Redes de Sensores Sem Fio Virtualizadas</a:t>
            </a:r>
          </a:p>
          <a:p>
            <a:pPr lvl="1"/>
            <a:r>
              <a:rPr lang="en-US" altLang="x-none" dirty="0" smtClean="0">
                <a:solidFill>
                  <a:srgbClr val="142230"/>
                </a:solidFill>
              </a:rPr>
              <a:t>Aplicações concorrentes </a:t>
            </a:r>
          </a:p>
          <a:p>
            <a:pPr lvl="1"/>
            <a:endParaRPr lang="en-US" altLang="x-none" dirty="0">
              <a:solidFill>
                <a:srgbClr val="142230"/>
              </a:solidFill>
            </a:endParaRPr>
          </a:p>
          <a:p>
            <a:pPr lvl="1"/>
            <a:endParaRPr lang="en-US" altLang="x-none" dirty="0" smtClean="0">
              <a:solidFill>
                <a:srgbClr val="142230"/>
              </a:solidFill>
            </a:endParaRPr>
          </a:p>
          <a:p>
            <a:pPr lvl="1"/>
            <a:endParaRPr lang="en-US" altLang="x-none" dirty="0">
              <a:solidFill>
                <a:srgbClr val="142230"/>
              </a:solidFill>
            </a:endParaRPr>
          </a:p>
          <a:p>
            <a:pPr lvl="1"/>
            <a:endParaRPr lang="en-US" altLang="x-none" dirty="0" smtClean="0">
              <a:solidFill>
                <a:srgbClr val="142230"/>
              </a:solidFill>
            </a:endParaRPr>
          </a:p>
          <a:p>
            <a:pPr lvl="1"/>
            <a:endParaRPr lang="en-US" altLang="x-none" dirty="0">
              <a:solidFill>
                <a:srgbClr val="142230"/>
              </a:solidFill>
            </a:endParaRPr>
          </a:p>
          <a:p>
            <a:pPr marL="0" indent="0" algn="ctr">
              <a:buNone/>
            </a:pPr>
            <a:endParaRPr lang="en-US" altLang="x-none" sz="2800" b="1" kern="1200" dirty="0" smtClean="0">
              <a:solidFill>
                <a:srgbClr val="800000"/>
              </a:solidFill>
              <a:latin typeface="Arial" charset="0"/>
              <a:ea typeface="ＭＳ Ｐゴシック" charset="-128"/>
            </a:endParaRPr>
          </a:p>
          <a:p>
            <a:pPr marL="0" indent="0" algn="ctr">
              <a:buNone/>
            </a:pPr>
            <a:r>
              <a:rPr lang="en-US" altLang="x-none" sz="2800" b="1" kern="1200" dirty="0" smtClean="0">
                <a:solidFill>
                  <a:srgbClr val="800000"/>
                </a:solidFill>
                <a:latin typeface="Arial" charset="0"/>
                <a:ea typeface="ＭＳ Ｐゴシック" charset="-128"/>
              </a:rPr>
              <a:t>Dados</a:t>
            </a:r>
            <a:r>
              <a:rPr lang="en-US" altLang="x-none" sz="3600" dirty="0" smtClean="0">
                <a:solidFill>
                  <a:srgbClr val="142230"/>
                </a:solidFill>
              </a:rPr>
              <a:t> </a:t>
            </a:r>
            <a:r>
              <a:rPr lang="en-US" altLang="x-none" sz="2800" b="1" kern="1200" dirty="0" err="1" smtClean="0">
                <a:solidFill>
                  <a:srgbClr val="800000"/>
                </a:solidFill>
                <a:latin typeface="Arial" charset="0"/>
                <a:ea typeface="ＭＳ Ｐゴシック" charset="-128"/>
              </a:rPr>
              <a:t>coletados</a:t>
            </a:r>
            <a:r>
              <a:rPr lang="en-US" altLang="x-none" sz="2800" b="1" kern="1200" dirty="0" smtClean="0">
                <a:solidFill>
                  <a:srgbClr val="800000"/>
                </a:solidFill>
                <a:latin typeface="Arial" charset="0"/>
                <a:ea typeface="ＭＳ Ｐゴシック" charset="-128"/>
              </a:rPr>
              <a:t> </a:t>
            </a:r>
            <a:r>
              <a:rPr lang="en-US" altLang="x-none" sz="2800" b="1" kern="1200" dirty="0" err="1" smtClean="0">
                <a:solidFill>
                  <a:srgbClr val="800000"/>
                </a:solidFill>
                <a:latin typeface="Arial" charset="0"/>
                <a:ea typeface="ＭＳ Ｐゴシック" charset="-128"/>
              </a:rPr>
              <a:t>pelos</a:t>
            </a:r>
            <a:r>
              <a:rPr lang="en-US" altLang="x-none" sz="2800" b="1" kern="1200" dirty="0" smtClean="0">
                <a:solidFill>
                  <a:srgbClr val="800000"/>
                </a:solidFill>
                <a:latin typeface="Arial" charset="0"/>
                <a:ea typeface="ＭＳ Ｐゴシック" charset="-128"/>
              </a:rPr>
              <a:t> </a:t>
            </a:r>
            <a:r>
              <a:rPr lang="en-US" altLang="x-none" sz="2800" b="1" kern="1200" dirty="0" err="1" smtClean="0">
                <a:solidFill>
                  <a:srgbClr val="800000"/>
                </a:solidFill>
                <a:latin typeface="Arial" charset="0"/>
                <a:ea typeface="ＭＳ Ｐゴシック" charset="-128"/>
              </a:rPr>
              <a:t>sensores</a:t>
            </a:r>
            <a:r>
              <a:rPr lang="en-US" altLang="x-none" sz="2800" b="1" kern="1200" dirty="0" smtClean="0">
                <a:solidFill>
                  <a:srgbClr val="800000"/>
                </a:solidFill>
                <a:latin typeface="Arial" charset="0"/>
                <a:ea typeface="ＭＳ Ｐゴシック" charset="-128"/>
              </a:rPr>
              <a:t> </a:t>
            </a:r>
            <a:r>
              <a:rPr lang="en-US" altLang="x-none" sz="2800" b="1" kern="1200" dirty="0" err="1" smtClean="0">
                <a:solidFill>
                  <a:srgbClr val="800000"/>
                </a:solidFill>
                <a:latin typeface="Arial" charset="0"/>
                <a:ea typeface="ＭＳ Ｐゴシック" charset="-128"/>
              </a:rPr>
              <a:t>em</a:t>
            </a:r>
            <a:r>
              <a:rPr lang="en-US" altLang="x-none" sz="2800" b="1" kern="1200" dirty="0" smtClean="0">
                <a:solidFill>
                  <a:srgbClr val="800000"/>
                </a:solidFill>
                <a:latin typeface="Arial" charset="0"/>
                <a:ea typeface="ＭＳ Ｐゴシック" charset="-128"/>
              </a:rPr>
              <a:t> </a:t>
            </a:r>
            <a:r>
              <a:rPr lang="en-US" altLang="x-none" sz="2800" b="1" kern="1200" dirty="0" err="1" smtClean="0">
                <a:solidFill>
                  <a:srgbClr val="800000"/>
                </a:solidFill>
                <a:latin typeface="Arial" charset="0"/>
                <a:ea typeface="ＭＳ Ｐゴシック" charset="-128"/>
              </a:rPr>
              <a:t>formato</a:t>
            </a:r>
            <a:r>
              <a:rPr lang="en-US" altLang="x-none" sz="2800" b="1" kern="1200" dirty="0" smtClean="0">
                <a:solidFill>
                  <a:srgbClr val="800000"/>
                </a:solidFill>
                <a:latin typeface="Arial" charset="0"/>
                <a:ea typeface="ＭＳ Ｐゴシック" charset="-128"/>
              </a:rPr>
              <a:t> </a:t>
            </a:r>
            <a:r>
              <a:rPr lang="en-US" altLang="x-none" sz="2800" b="1" kern="1200" dirty="0" err="1" smtClean="0">
                <a:solidFill>
                  <a:srgbClr val="800000"/>
                </a:solidFill>
                <a:latin typeface="Arial" charset="0"/>
                <a:ea typeface="ＭＳ Ｐゴシック" charset="-128"/>
              </a:rPr>
              <a:t>bruto</a:t>
            </a:r>
            <a:endParaRPr lang="en-US" altLang="x-none" sz="2800" b="1" kern="1200" dirty="0">
              <a:solidFill>
                <a:srgbClr val="800000"/>
              </a:solidFill>
              <a:latin typeface="Arial" charset="0"/>
              <a:ea typeface="ＭＳ Ｐゴシック" charset="-128"/>
            </a:endParaRPr>
          </a:p>
          <a:p>
            <a:endParaRPr lang="en-US" altLang="x-none" dirty="0" smtClean="0"/>
          </a:p>
        </p:txBody>
      </p:sp>
      <p:sp>
        <p:nvSpPr>
          <p:cNvPr id="10244" name="Espaço Reservado para Número de Slide 5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3AF5A6F2-073E-4BE6-B93D-D10D2ABBFCC7}" type="slidenum">
              <a:rPr lang="pt-BR" altLang="x-none"/>
              <a:pPr eaLnBrk="1"/>
              <a:t>4</a:t>
            </a:fld>
            <a:endParaRPr lang="pt-BR" altLang="x-none"/>
          </a:p>
        </p:txBody>
      </p:sp>
      <p:sp>
        <p:nvSpPr>
          <p:cNvPr id="10245"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10246"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
        <p:nvSpPr>
          <p:cNvPr id="2" name="Retângulo 1"/>
          <p:cNvSpPr/>
          <p:nvPr/>
        </p:nvSpPr>
        <p:spPr>
          <a:xfrm>
            <a:off x="1686323" y="3309787"/>
            <a:ext cx="1836204" cy="81728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pt-BR" sz="2800" dirty="0" smtClean="0">
                <a:solidFill>
                  <a:schemeClr val="bg2">
                    <a:lumMod val="25000"/>
                  </a:schemeClr>
                </a:solidFill>
              </a:rPr>
              <a:t>RSSF </a:t>
            </a:r>
          </a:p>
          <a:p>
            <a:pPr algn="ctr"/>
            <a:r>
              <a:rPr lang="pt-BR" sz="2400" dirty="0" smtClean="0">
                <a:solidFill>
                  <a:schemeClr val="bg2">
                    <a:lumMod val="25000"/>
                  </a:schemeClr>
                </a:solidFill>
              </a:rPr>
              <a:t>(Sensor)</a:t>
            </a:r>
            <a:endParaRPr lang="pt-BR" sz="1600" dirty="0">
              <a:solidFill>
                <a:schemeClr val="bg2">
                  <a:lumMod val="25000"/>
                </a:schemeClr>
              </a:solidFill>
            </a:endParaRPr>
          </a:p>
        </p:txBody>
      </p:sp>
      <p:cxnSp>
        <p:nvCxnSpPr>
          <p:cNvPr id="5" name="Conector de seta reta 4"/>
          <p:cNvCxnSpPr>
            <a:stCxn id="2" idx="3"/>
            <a:endCxn id="14" idx="1"/>
          </p:cNvCxnSpPr>
          <p:nvPr/>
        </p:nvCxnSpPr>
        <p:spPr>
          <a:xfrm flipV="1">
            <a:off x="3522527" y="2898935"/>
            <a:ext cx="1692188" cy="819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ector de seta reta 10"/>
          <p:cNvCxnSpPr>
            <a:stCxn id="2" idx="3"/>
            <a:endCxn id="16" idx="1"/>
          </p:cNvCxnSpPr>
          <p:nvPr/>
        </p:nvCxnSpPr>
        <p:spPr>
          <a:xfrm flipV="1">
            <a:off x="3522527" y="3687830"/>
            <a:ext cx="1692188" cy="30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CaixaDeTexto 13"/>
          <p:cNvSpPr txBox="1"/>
          <p:nvPr/>
        </p:nvSpPr>
        <p:spPr>
          <a:xfrm>
            <a:off x="5214715" y="2668102"/>
            <a:ext cx="1949573" cy="461665"/>
          </a:xfrm>
          <a:prstGeom prst="rect">
            <a:avLst/>
          </a:prstGeom>
          <a:noFill/>
        </p:spPr>
        <p:txBody>
          <a:bodyPr wrap="none" rtlCol="0">
            <a:spAutoFit/>
          </a:bodyPr>
          <a:lstStyle/>
          <a:p>
            <a:r>
              <a:rPr lang="pt-BR" sz="2400" dirty="0" smtClean="0">
                <a:solidFill>
                  <a:srgbClr val="142230"/>
                </a:solidFill>
                <a:latin typeface="+mn-lt"/>
                <a:ea typeface="+mn-ea"/>
              </a:rPr>
              <a:t>Aplicação 01</a:t>
            </a:r>
            <a:endParaRPr lang="pt-BR" sz="2400" dirty="0">
              <a:solidFill>
                <a:srgbClr val="142230"/>
              </a:solidFill>
              <a:latin typeface="+mn-lt"/>
              <a:ea typeface="+mn-ea"/>
            </a:endParaRPr>
          </a:p>
        </p:txBody>
      </p:sp>
      <p:sp>
        <p:nvSpPr>
          <p:cNvPr id="16" name="CaixaDeTexto 15"/>
          <p:cNvSpPr txBox="1"/>
          <p:nvPr/>
        </p:nvSpPr>
        <p:spPr>
          <a:xfrm>
            <a:off x="5214715" y="3456997"/>
            <a:ext cx="1949573" cy="461665"/>
          </a:xfrm>
          <a:prstGeom prst="rect">
            <a:avLst/>
          </a:prstGeom>
          <a:noFill/>
        </p:spPr>
        <p:txBody>
          <a:bodyPr wrap="none" rtlCol="0">
            <a:spAutoFit/>
          </a:bodyPr>
          <a:lstStyle/>
          <a:p>
            <a:r>
              <a:rPr lang="pt-BR" sz="2400" dirty="0" smtClean="0">
                <a:solidFill>
                  <a:srgbClr val="142230"/>
                </a:solidFill>
                <a:latin typeface="+mn-lt"/>
                <a:ea typeface="+mn-ea"/>
              </a:rPr>
              <a:t>Aplicação 02</a:t>
            </a:r>
            <a:endParaRPr lang="pt-BR" sz="2400" dirty="0">
              <a:solidFill>
                <a:srgbClr val="142230"/>
              </a:solidFill>
              <a:latin typeface="+mn-lt"/>
              <a:ea typeface="+mn-ea"/>
            </a:endParaRPr>
          </a:p>
        </p:txBody>
      </p:sp>
      <p:cxnSp>
        <p:nvCxnSpPr>
          <p:cNvPr id="15" name="Conector de seta reta 14"/>
          <p:cNvCxnSpPr>
            <a:stCxn id="2" idx="3"/>
            <a:endCxn id="17" idx="1"/>
          </p:cNvCxnSpPr>
          <p:nvPr/>
        </p:nvCxnSpPr>
        <p:spPr>
          <a:xfrm>
            <a:off x="3522527" y="3718431"/>
            <a:ext cx="1692188" cy="847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CaixaDeTexto 16"/>
          <p:cNvSpPr txBox="1"/>
          <p:nvPr/>
        </p:nvSpPr>
        <p:spPr>
          <a:xfrm>
            <a:off x="5214715" y="4335487"/>
            <a:ext cx="1949573" cy="461665"/>
          </a:xfrm>
          <a:prstGeom prst="rect">
            <a:avLst/>
          </a:prstGeom>
          <a:noFill/>
        </p:spPr>
        <p:txBody>
          <a:bodyPr wrap="none" rtlCol="0">
            <a:spAutoFit/>
          </a:bodyPr>
          <a:lstStyle/>
          <a:p>
            <a:r>
              <a:rPr lang="pt-BR" sz="2400" dirty="0" smtClean="0">
                <a:solidFill>
                  <a:srgbClr val="142230"/>
                </a:solidFill>
                <a:latin typeface="+mn-lt"/>
                <a:ea typeface="+mn-ea"/>
              </a:rPr>
              <a:t>Aplicação 03</a:t>
            </a:r>
            <a:endParaRPr lang="pt-BR" sz="2400" dirty="0">
              <a:solidFill>
                <a:srgbClr val="142230"/>
              </a:solidFill>
              <a:latin typeface="+mn-lt"/>
              <a:ea typeface="+mn-ea"/>
            </a:endParaRPr>
          </a:p>
        </p:txBody>
      </p:sp>
    </p:spTree>
    <p:extLst>
      <p:ext uri="{BB962C8B-B14F-4D97-AF65-F5344CB8AC3E}">
        <p14:creationId xmlns:p14="http://schemas.microsoft.com/office/powerpoint/2010/main" val="3195819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243">
                                            <p:txEl>
                                              <p:pRg st="8" end="8"/>
                                            </p:txEl>
                                          </p:spTgt>
                                        </p:tgtEl>
                                        <p:attrNameLst>
                                          <p:attrName>style.visibility</p:attrName>
                                        </p:attrNameLst>
                                      </p:cBhvr>
                                      <p:to>
                                        <p:strVal val="visible"/>
                                      </p:to>
                                    </p:set>
                                    <p:animEffect transition="in" filter="wipe(down)">
                                      <p:cBhvr>
                                        <p:cTn id="36"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279400" y="215900"/>
            <a:ext cx="8291513" cy="720725"/>
          </a:xfrm>
        </p:spPr>
        <p:txBody>
          <a:bodyPr/>
          <a:lstStyle/>
          <a:p>
            <a:r>
              <a:rPr lang="en-US" altLang="x-none" dirty="0" smtClean="0"/>
              <a:t>Introdução</a:t>
            </a:r>
          </a:p>
        </p:txBody>
      </p:sp>
      <p:sp>
        <p:nvSpPr>
          <p:cNvPr id="10243" name="Content Placeholder 10"/>
          <p:cNvSpPr>
            <a:spLocks noGrp="1"/>
          </p:cNvSpPr>
          <p:nvPr>
            <p:ph idx="1"/>
          </p:nvPr>
        </p:nvSpPr>
        <p:spPr>
          <a:xfrm>
            <a:off x="225425" y="1254125"/>
            <a:ext cx="8855075" cy="5163207"/>
          </a:xfrm>
        </p:spPr>
        <p:txBody>
          <a:bodyPr/>
          <a:lstStyle/>
          <a:p>
            <a:r>
              <a:rPr lang="en-US" altLang="x-none" dirty="0" smtClean="0">
                <a:solidFill>
                  <a:srgbClr val="142230"/>
                </a:solidFill>
              </a:rPr>
              <a:t>Aplicações Semânticas</a:t>
            </a:r>
          </a:p>
          <a:p>
            <a:pPr lvl="1"/>
            <a:r>
              <a:rPr lang="en-US" altLang="x-none" dirty="0" err="1" smtClean="0">
                <a:solidFill>
                  <a:srgbClr val="142230"/>
                </a:solidFill>
              </a:rPr>
              <a:t>Maior</a:t>
            </a:r>
            <a:r>
              <a:rPr lang="en-US" altLang="x-none" dirty="0" smtClean="0">
                <a:solidFill>
                  <a:srgbClr val="142230"/>
                </a:solidFill>
              </a:rPr>
              <a:t> </a:t>
            </a:r>
            <a:r>
              <a:rPr lang="en-US" altLang="x-none" dirty="0" err="1" smtClean="0">
                <a:solidFill>
                  <a:srgbClr val="142230"/>
                </a:solidFill>
              </a:rPr>
              <a:t>quantidade</a:t>
            </a:r>
            <a:r>
              <a:rPr lang="en-US" altLang="x-none" dirty="0" smtClean="0">
                <a:solidFill>
                  <a:srgbClr val="142230"/>
                </a:solidFill>
              </a:rPr>
              <a:t> de </a:t>
            </a:r>
            <a:r>
              <a:rPr lang="en-US" altLang="x-none" dirty="0" err="1" smtClean="0">
                <a:solidFill>
                  <a:srgbClr val="142230"/>
                </a:solidFill>
              </a:rPr>
              <a:t>detalhes</a:t>
            </a:r>
            <a:r>
              <a:rPr lang="en-US" altLang="x-none" dirty="0" smtClean="0">
                <a:solidFill>
                  <a:srgbClr val="142230"/>
                </a:solidFill>
              </a:rPr>
              <a:t> </a:t>
            </a:r>
            <a:r>
              <a:rPr lang="en-US" altLang="x-none" dirty="0" err="1" smtClean="0">
                <a:solidFill>
                  <a:srgbClr val="142230"/>
                </a:solidFill>
              </a:rPr>
              <a:t>sobre</a:t>
            </a:r>
            <a:r>
              <a:rPr lang="en-US" altLang="x-none" dirty="0" smtClean="0">
                <a:solidFill>
                  <a:srgbClr val="142230"/>
                </a:solidFill>
              </a:rPr>
              <a:t> </a:t>
            </a:r>
            <a:r>
              <a:rPr lang="en-US" altLang="x-none" dirty="0" err="1" smtClean="0">
                <a:solidFill>
                  <a:srgbClr val="142230"/>
                </a:solidFill>
              </a:rPr>
              <a:t>eventos</a:t>
            </a:r>
            <a:endParaRPr lang="en-US" altLang="x-none" dirty="0" smtClean="0">
              <a:solidFill>
                <a:srgbClr val="142230"/>
              </a:solidFill>
            </a:endParaRPr>
          </a:p>
          <a:p>
            <a:pPr lvl="1"/>
            <a:r>
              <a:rPr lang="en-US" altLang="x-none" dirty="0" err="1" smtClean="0">
                <a:solidFill>
                  <a:srgbClr val="142230"/>
                </a:solidFill>
              </a:rPr>
              <a:t>Usuários</a:t>
            </a:r>
            <a:r>
              <a:rPr lang="en-US" altLang="x-none" dirty="0" smtClean="0">
                <a:solidFill>
                  <a:srgbClr val="142230"/>
                </a:solidFill>
              </a:rPr>
              <a:t> </a:t>
            </a:r>
            <a:r>
              <a:rPr lang="en-US" altLang="x-none" dirty="0" err="1" smtClean="0">
                <a:solidFill>
                  <a:srgbClr val="142230"/>
                </a:solidFill>
              </a:rPr>
              <a:t>finais</a:t>
            </a:r>
            <a:r>
              <a:rPr lang="en-US" altLang="x-none" dirty="0" smtClean="0">
                <a:solidFill>
                  <a:srgbClr val="142230"/>
                </a:solidFill>
              </a:rPr>
              <a:t> </a:t>
            </a:r>
            <a:r>
              <a:rPr lang="en-US" altLang="x-none" dirty="0" err="1" smtClean="0">
                <a:solidFill>
                  <a:srgbClr val="142230"/>
                </a:solidFill>
              </a:rPr>
              <a:t>desejam</a:t>
            </a:r>
            <a:r>
              <a:rPr lang="en-US" altLang="x-none" dirty="0" smtClean="0">
                <a:solidFill>
                  <a:srgbClr val="142230"/>
                </a:solidFill>
              </a:rPr>
              <a:t> </a:t>
            </a:r>
            <a:r>
              <a:rPr lang="en-US" altLang="x-none" dirty="0" err="1" smtClean="0">
                <a:solidFill>
                  <a:srgbClr val="142230"/>
                </a:solidFill>
              </a:rPr>
              <a:t>obter</a:t>
            </a:r>
            <a:r>
              <a:rPr lang="en-US" altLang="x-none" dirty="0" smtClean="0">
                <a:solidFill>
                  <a:srgbClr val="142230"/>
                </a:solidFill>
              </a:rPr>
              <a:t> </a:t>
            </a:r>
            <a:r>
              <a:rPr lang="en-US" altLang="x-none" dirty="0" err="1" smtClean="0">
                <a:solidFill>
                  <a:srgbClr val="142230"/>
                </a:solidFill>
              </a:rPr>
              <a:t>tais</a:t>
            </a:r>
            <a:r>
              <a:rPr lang="en-US" altLang="x-none" dirty="0" smtClean="0">
                <a:solidFill>
                  <a:srgbClr val="142230"/>
                </a:solidFill>
              </a:rPr>
              <a:t> </a:t>
            </a:r>
            <a:r>
              <a:rPr lang="en-US" altLang="x-none" dirty="0" err="1" smtClean="0">
                <a:solidFill>
                  <a:srgbClr val="142230"/>
                </a:solidFill>
              </a:rPr>
              <a:t>informações</a:t>
            </a:r>
            <a:endParaRPr lang="en-US" altLang="x-none" dirty="0" smtClean="0">
              <a:solidFill>
                <a:srgbClr val="142230"/>
              </a:solidFill>
            </a:endParaRPr>
          </a:p>
          <a:p>
            <a:pPr lvl="1"/>
            <a:endParaRPr lang="en-US" altLang="x-none" dirty="0" smtClean="0">
              <a:solidFill>
                <a:srgbClr val="142230"/>
              </a:solidFill>
            </a:endParaRPr>
          </a:p>
          <a:p>
            <a:pPr lvl="1"/>
            <a:r>
              <a:rPr lang="en-US" altLang="x-none" dirty="0" smtClean="0">
                <a:solidFill>
                  <a:srgbClr val="142230"/>
                </a:solidFill>
              </a:rPr>
              <a:t>Ex.: monitoramento de fogo</a:t>
            </a:r>
          </a:p>
          <a:p>
            <a:pPr lvl="2"/>
            <a:r>
              <a:rPr lang="en-US" altLang="x-none" i="1" dirty="0" smtClean="0">
                <a:solidFill>
                  <a:srgbClr val="142230"/>
                </a:solidFill>
              </a:rPr>
              <a:t>Qual o estado do fogo?</a:t>
            </a:r>
          </a:p>
          <a:p>
            <a:pPr lvl="2"/>
            <a:r>
              <a:rPr lang="en-US" altLang="x-none" i="1" dirty="0" smtClean="0">
                <a:solidFill>
                  <a:srgbClr val="142230"/>
                </a:solidFill>
              </a:rPr>
              <a:t>Qual a </a:t>
            </a:r>
            <a:r>
              <a:rPr lang="en-US" altLang="x-none" i="1" dirty="0" err="1" smtClean="0">
                <a:solidFill>
                  <a:srgbClr val="142230"/>
                </a:solidFill>
              </a:rPr>
              <a:t>localização</a:t>
            </a:r>
            <a:r>
              <a:rPr lang="en-US" altLang="x-none" i="1" dirty="0" smtClean="0">
                <a:solidFill>
                  <a:srgbClr val="142230"/>
                </a:solidFill>
              </a:rPr>
              <a:t> atual do fogo?</a:t>
            </a:r>
          </a:p>
          <a:p>
            <a:pPr marL="0" indent="0">
              <a:buNone/>
            </a:pPr>
            <a:endParaRPr lang="en-US" altLang="x-none" sz="2800" b="1" kern="1200" dirty="0" smtClean="0">
              <a:solidFill>
                <a:srgbClr val="800000"/>
              </a:solidFill>
              <a:latin typeface="Arial" charset="0"/>
              <a:ea typeface="ＭＳ Ｐゴシック" charset="-128"/>
            </a:endParaRPr>
          </a:p>
          <a:p>
            <a:pPr marL="0" indent="0" algn="ctr">
              <a:buNone/>
            </a:pPr>
            <a:r>
              <a:rPr lang="en-US" altLang="x-none" sz="2800" b="1" kern="1200" dirty="0" err="1" smtClean="0">
                <a:solidFill>
                  <a:srgbClr val="800000"/>
                </a:solidFill>
                <a:latin typeface="Arial" charset="0"/>
                <a:ea typeface="ＭＳ Ｐゴシック" charset="-128"/>
              </a:rPr>
              <a:t>Mecanismo</a:t>
            </a:r>
            <a:r>
              <a:rPr lang="en-US" altLang="x-none" sz="2800" b="1" kern="1200" dirty="0" smtClean="0">
                <a:solidFill>
                  <a:srgbClr val="800000"/>
                </a:solidFill>
                <a:latin typeface="Arial" charset="0"/>
                <a:ea typeface="ＭＳ Ｐゴシック" charset="-128"/>
              </a:rPr>
              <a:t> de Anotação de Dados!</a:t>
            </a:r>
            <a:endParaRPr lang="en-US" altLang="x-none" sz="2800" dirty="0" smtClean="0"/>
          </a:p>
        </p:txBody>
      </p:sp>
      <p:sp>
        <p:nvSpPr>
          <p:cNvPr id="10244" name="Espaço Reservado para Número de Slide 5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3AF5A6F2-073E-4BE6-B93D-D10D2ABBFCC7}" type="slidenum">
              <a:rPr lang="pt-BR" altLang="x-none"/>
              <a:pPr eaLnBrk="1"/>
              <a:t>5</a:t>
            </a:fld>
            <a:endParaRPr lang="pt-BR" altLang="x-none"/>
          </a:p>
        </p:txBody>
      </p:sp>
      <p:sp>
        <p:nvSpPr>
          <p:cNvPr id="10245"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10246"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Tree>
    <p:extLst>
      <p:ext uri="{BB962C8B-B14F-4D97-AF65-F5344CB8AC3E}">
        <p14:creationId xmlns:p14="http://schemas.microsoft.com/office/powerpoint/2010/main" val="215703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xEl>
                                              <p:pRg st="8" end="8"/>
                                            </p:txEl>
                                          </p:spTgt>
                                        </p:tgtEl>
                                        <p:attrNameLst>
                                          <p:attrName>style.visibility</p:attrName>
                                        </p:attrNameLst>
                                      </p:cBhvr>
                                      <p:to>
                                        <p:strVal val="visible"/>
                                      </p:to>
                                    </p:set>
                                    <p:animEffect transition="in" filter="wipe(down)">
                                      <p:cBhvr>
                                        <p:cTn id="7"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279400" y="215900"/>
            <a:ext cx="8291513" cy="720725"/>
          </a:xfrm>
        </p:spPr>
        <p:txBody>
          <a:bodyPr/>
          <a:lstStyle/>
          <a:p>
            <a:r>
              <a:rPr lang="en-US" altLang="x-none" dirty="0" smtClean="0"/>
              <a:t>Introdução</a:t>
            </a:r>
          </a:p>
        </p:txBody>
      </p:sp>
      <p:sp>
        <p:nvSpPr>
          <p:cNvPr id="10244" name="Espaço Reservado para Número de Slide 5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3AF5A6F2-073E-4BE6-B93D-D10D2ABBFCC7}" type="slidenum">
              <a:rPr lang="pt-BR" altLang="x-none"/>
              <a:pPr eaLnBrk="1"/>
              <a:t>6</a:t>
            </a:fld>
            <a:endParaRPr lang="pt-BR" altLang="x-none"/>
          </a:p>
        </p:txBody>
      </p:sp>
      <p:sp>
        <p:nvSpPr>
          <p:cNvPr id="10245"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10246"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
        <p:nvSpPr>
          <p:cNvPr id="3" name="Retângulo 2"/>
          <p:cNvSpPr/>
          <p:nvPr/>
        </p:nvSpPr>
        <p:spPr>
          <a:xfrm>
            <a:off x="935596" y="3068960"/>
            <a:ext cx="2664296" cy="10567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800" b="1" dirty="0" smtClean="0">
                <a:solidFill>
                  <a:schemeClr val="bg2">
                    <a:lumMod val="25000"/>
                  </a:schemeClr>
                </a:solidFill>
              </a:rPr>
              <a:t>Ontologias</a:t>
            </a:r>
            <a:endParaRPr lang="pt-BR" b="1" dirty="0">
              <a:solidFill>
                <a:schemeClr val="bg2">
                  <a:lumMod val="25000"/>
                </a:schemeClr>
              </a:solidFill>
            </a:endParaRPr>
          </a:p>
        </p:txBody>
      </p:sp>
      <p:sp>
        <p:nvSpPr>
          <p:cNvPr id="8" name="Retângulo 7"/>
          <p:cNvSpPr/>
          <p:nvPr/>
        </p:nvSpPr>
        <p:spPr>
          <a:xfrm>
            <a:off x="4716016" y="4286090"/>
            <a:ext cx="2664296" cy="10567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t-BR" sz="2800" b="1" dirty="0" smtClean="0">
                <a:solidFill>
                  <a:schemeClr val="bg2">
                    <a:lumMod val="25000"/>
                  </a:schemeClr>
                </a:solidFill>
              </a:rPr>
              <a:t>Domínio</a:t>
            </a:r>
            <a:endParaRPr lang="pt-BR" b="1" dirty="0">
              <a:solidFill>
                <a:schemeClr val="bg2">
                  <a:lumMod val="25000"/>
                </a:schemeClr>
              </a:solidFill>
            </a:endParaRPr>
          </a:p>
        </p:txBody>
      </p:sp>
      <p:sp>
        <p:nvSpPr>
          <p:cNvPr id="9" name="Retângulo 8"/>
          <p:cNvSpPr/>
          <p:nvPr/>
        </p:nvSpPr>
        <p:spPr>
          <a:xfrm>
            <a:off x="4716016" y="2012206"/>
            <a:ext cx="2664296" cy="10567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t-BR" sz="2800" b="1" dirty="0" smtClean="0">
                <a:solidFill>
                  <a:schemeClr val="bg2">
                    <a:lumMod val="25000"/>
                  </a:schemeClr>
                </a:solidFill>
              </a:rPr>
              <a:t>Base</a:t>
            </a:r>
            <a:endParaRPr lang="pt-BR" b="1" dirty="0">
              <a:solidFill>
                <a:schemeClr val="bg2">
                  <a:lumMod val="25000"/>
                </a:schemeClr>
              </a:solidFill>
            </a:endParaRPr>
          </a:p>
        </p:txBody>
      </p:sp>
      <p:cxnSp>
        <p:nvCxnSpPr>
          <p:cNvPr id="4" name="Conector de seta reta 3"/>
          <p:cNvCxnSpPr>
            <a:stCxn id="3" idx="3"/>
            <a:endCxn id="9" idx="1"/>
          </p:cNvCxnSpPr>
          <p:nvPr/>
        </p:nvCxnSpPr>
        <p:spPr>
          <a:xfrm flipV="1">
            <a:off x="3599892" y="2540583"/>
            <a:ext cx="1116124" cy="1056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ector de seta reta 11"/>
          <p:cNvCxnSpPr>
            <a:stCxn id="3" idx="3"/>
            <a:endCxn id="8" idx="1"/>
          </p:cNvCxnSpPr>
          <p:nvPr/>
        </p:nvCxnSpPr>
        <p:spPr>
          <a:xfrm>
            <a:off x="3599892" y="3597337"/>
            <a:ext cx="1116124" cy="1217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84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279400" y="215900"/>
            <a:ext cx="8291513" cy="720725"/>
          </a:xfrm>
        </p:spPr>
        <p:txBody>
          <a:bodyPr/>
          <a:lstStyle/>
          <a:p>
            <a:r>
              <a:rPr lang="en-US" altLang="x-none" dirty="0" smtClean="0"/>
              <a:t>Introdução</a:t>
            </a:r>
            <a:br>
              <a:rPr lang="en-US" altLang="x-none" dirty="0" smtClean="0"/>
            </a:br>
            <a:r>
              <a:rPr lang="en-US" altLang="x-none" sz="2400" b="1" kern="1200" dirty="0" smtClean="0">
                <a:solidFill>
                  <a:srgbClr val="800000"/>
                </a:solidFill>
                <a:latin typeface="Arial" charset="0"/>
                <a:ea typeface="ＭＳ Ｐゴシック" charset="-128"/>
              </a:rPr>
              <a:t>Problema</a:t>
            </a:r>
            <a:endParaRPr lang="en-US" altLang="x-none" dirty="0" smtClean="0"/>
          </a:p>
        </p:txBody>
      </p:sp>
      <p:sp>
        <p:nvSpPr>
          <p:cNvPr id="10243" name="Content Placeholder 10"/>
          <p:cNvSpPr>
            <a:spLocks noGrp="1"/>
          </p:cNvSpPr>
          <p:nvPr>
            <p:ph idx="1"/>
          </p:nvPr>
        </p:nvSpPr>
        <p:spPr>
          <a:xfrm>
            <a:off x="225425" y="1254125"/>
            <a:ext cx="8855075" cy="5055195"/>
          </a:xfrm>
        </p:spPr>
        <p:txBody>
          <a:bodyPr/>
          <a:lstStyle/>
          <a:p>
            <a:endParaRPr lang="en-US" altLang="x-none" sz="2800" dirty="0" smtClean="0">
              <a:solidFill>
                <a:schemeClr val="bg2">
                  <a:lumMod val="25000"/>
                </a:schemeClr>
              </a:solidFill>
            </a:endParaRPr>
          </a:p>
          <a:p>
            <a:r>
              <a:rPr lang="en-US" altLang="x-none" dirty="0">
                <a:solidFill>
                  <a:srgbClr val="142230"/>
                </a:solidFill>
              </a:rPr>
              <a:t>Anotação de dados é </a:t>
            </a:r>
            <a:r>
              <a:rPr lang="en-US" altLang="x-none" dirty="0" err="1">
                <a:solidFill>
                  <a:srgbClr val="142230"/>
                </a:solidFill>
              </a:rPr>
              <a:t>uma</a:t>
            </a:r>
            <a:r>
              <a:rPr lang="en-US" altLang="x-none" dirty="0">
                <a:solidFill>
                  <a:srgbClr val="142230"/>
                </a:solidFill>
              </a:rPr>
              <a:t> </a:t>
            </a:r>
            <a:r>
              <a:rPr lang="en-US" altLang="x-none" dirty="0" err="1">
                <a:solidFill>
                  <a:srgbClr val="142230"/>
                </a:solidFill>
              </a:rPr>
              <a:t>tarefa</a:t>
            </a:r>
            <a:r>
              <a:rPr lang="en-US" altLang="x-none" dirty="0">
                <a:solidFill>
                  <a:srgbClr val="142230"/>
                </a:solidFill>
              </a:rPr>
              <a:t> </a:t>
            </a:r>
            <a:r>
              <a:rPr lang="en-US" altLang="x-none" dirty="0" err="1">
                <a:solidFill>
                  <a:srgbClr val="142230"/>
                </a:solidFill>
              </a:rPr>
              <a:t>desafiadora</a:t>
            </a:r>
            <a:r>
              <a:rPr lang="en-US" altLang="x-none" dirty="0">
                <a:solidFill>
                  <a:srgbClr val="142230"/>
                </a:solidFill>
              </a:rPr>
              <a:t> para </a:t>
            </a:r>
            <a:r>
              <a:rPr lang="en-US" altLang="x-none" dirty="0" err="1">
                <a:solidFill>
                  <a:srgbClr val="142230"/>
                </a:solidFill>
              </a:rPr>
              <a:t>redes</a:t>
            </a:r>
            <a:r>
              <a:rPr lang="en-US" altLang="x-none" dirty="0">
                <a:solidFill>
                  <a:srgbClr val="142230"/>
                </a:solidFill>
              </a:rPr>
              <a:t> de </a:t>
            </a:r>
            <a:r>
              <a:rPr lang="en-US" altLang="x-none" dirty="0" err="1" smtClean="0">
                <a:solidFill>
                  <a:srgbClr val="142230"/>
                </a:solidFill>
              </a:rPr>
              <a:t>sensores</a:t>
            </a:r>
            <a:r>
              <a:rPr lang="en-US" altLang="x-none" dirty="0" smtClean="0">
                <a:solidFill>
                  <a:srgbClr val="142230"/>
                </a:solidFill>
              </a:rPr>
              <a:t> </a:t>
            </a:r>
            <a:r>
              <a:rPr lang="en-US" altLang="x-none" dirty="0" err="1" smtClean="0">
                <a:solidFill>
                  <a:srgbClr val="142230"/>
                </a:solidFill>
              </a:rPr>
              <a:t>sem</a:t>
            </a:r>
            <a:r>
              <a:rPr lang="en-US" altLang="x-none" dirty="0" smtClean="0">
                <a:solidFill>
                  <a:srgbClr val="142230"/>
                </a:solidFill>
              </a:rPr>
              <a:t> </a:t>
            </a:r>
            <a:r>
              <a:rPr lang="en-US" altLang="x-none" dirty="0" err="1" smtClean="0">
                <a:solidFill>
                  <a:srgbClr val="142230"/>
                </a:solidFill>
              </a:rPr>
              <a:t>fio</a:t>
            </a:r>
            <a:endParaRPr lang="en-US" altLang="x-none" dirty="0">
              <a:solidFill>
                <a:srgbClr val="142230"/>
              </a:solidFill>
            </a:endParaRPr>
          </a:p>
          <a:p>
            <a:endParaRPr lang="en-US" altLang="x-none" dirty="0">
              <a:solidFill>
                <a:srgbClr val="142230"/>
              </a:solidFill>
            </a:endParaRPr>
          </a:p>
          <a:p>
            <a:r>
              <a:rPr lang="en-US" altLang="x-none" dirty="0" err="1" smtClean="0">
                <a:solidFill>
                  <a:srgbClr val="142230"/>
                </a:solidFill>
              </a:rPr>
              <a:t>Oferecer</a:t>
            </a:r>
            <a:r>
              <a:rPr lang="en-US" altLang="x-none" dirty="0" smtClean="0">
                <a:solidFill>
                  <a:srgbClr val="142230"/>
                </a:solidFill>
              </a:rPr>
              <a:t> </a:t>
            </a:r>
            <a:r>
              <a:rPr lang="en-US" altLang="x-none" dirty="0" err="1" smtClean="0">
                <a:solidFill>
                  <a:srgbClr val="142230"/>
                </a:solidFill>
              </a:rPr>
              <a:t>aplicações</a:t>
            </a:r>
            <a:r>
              <a:rPr lang="en-US" altLang="x-none" dirty="0" smtClean="0">
                <a:solidFill>
                  <a:srgbClr val="142230"/>
                </a:solidFill>
              </a:rPr>
              <a:t> </a:t>
            </a:r>
            <a:r>
              <a:rPr lang="en-US" altLang="x-none" dirty="0" err="1" smtClean="0">
                <a:solidFill>
                  <a:srgbClr val="142230"/>
                </a:solidFill>
              </a:rPr>
              <a:t>semânticas</a:t>
            </a:r>
            <a:r>
              <a:rPr lang="en-US" altLang="x-none" dirty="0" smtClean="0">
                <a:solidFill>
                  <a:srgbClr val="142230"/>
                </a:solidFill>
              </a:rPr>
              <a:t> </a:t>
            </a:r>
            <a:endParaRPr lang="en-US" altLang="x-none" dirty="0">
              <a:solidFill>
                <a:srgbClr val="142230"/>
              </a:solidFill>
            </a:endParaRPr>
          </a:p>
          <a:p>
            <a:endParaRPr lang="en-US" altLang="x-none" sz="2800" dirty="0">
              <a:solidFill>
                <a:srgbClr val="142230"/>
              </a:solidFill>
            </a:endParaRPr>
          </a:p>
          <a:p>
            <a:endParaRPr lang="en-US" altLang="x-none" dirty="0">
              <a:solidFill>
                <a:schemeClr val="bg2">
                  <a:lumMod val="25000"/>
                </a:schemeClr>
              </a:solidFill>
            </a:endParaRPr>
          </a:p>
          <a:p>
            <a:endParaRPr lang="en-US" altLang="x-none" dirty="0" smtClean="0">
              <a:solidFill>
                <a:schemeClr val="bg2">
                  <a:lumMod val="25000"/>
                </a:schemeClr>
              </a:solidFill>
            </a:endParaRPr>
          </a:p>
        </p:txBody>
      </p:sp>
      <p:sp>
        <p:nvSpPr>
          <p:cNvPr id="10244" name="Espaço Reservado para Número de Slide 5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3AF5A6F2-073E-4BE6-B93D-D10D2ABBFCC7}" type="slidenum">
              <a:rPr lang="pt-BR" altLang="x-none"/>
              <a:pPr eaLnBrk="1"/>
              <a:t>7</a:t>
            </a:fld>
            <a:endParaRPr lang="pt-BR" altLang="x-none"/>
          </a:p>
        </p:txBody>
      </p:sp>
      <p:sp>
        <p:nvSpPr>
          <p:cNvPr id="10245"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10246"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Tree>
    <p:extLst>
      <p:ext uri="{BB962C8B-B14F-4D97-AF65-F5344CB8AC3E}">
        <p14:creationId xmlns:p14="http://schemas.microsoft.com/office/powerpoint/2010/main" val="1876617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279400" y="215900"/>
            <a:ext cx="8291513" cy="720725"/>
          </a:xfrm>
        </p:spPr>
        <p:txBody>
          <a:bodyPr/>
          <a:lstStyle/>
          <a:p>
            <a:r>
              <a:rPr lang="en-US" altLang="x-none" dirty="0" smtClean="0"/>
              <a:t>Introdução</a:t>
            </a:r>
            <a:br>
              <a:rPr lang="en-US" altLang="x-none" dirty="0" smtClean="0"/>
            </a:br>
            <a:r>
              <a:rPr lang="en-US" altLang="x-none" sz="2400" b="1" kern="1200" dirty="0" err="1" smtClean="0">
                <a:solidFill>
                  <a:srgbClr val="800000"/>
                </a:solidFill>
                <a:latin typeface="Arial" charset="0"/>
                <a:ea typeface="ＭＳ Ｐゴシック" charset="-128"/>
              </a:rPr>
              <a:t>Contribuições</a:t>
            </a:r>
            <a:endParaRPr lang="en-US" altLang="x-none" dirty="0" smtClean="0"/>
          </a:p>
        </p:txBody>
      </p:sp>
      <p:sp>
        <p:nvSpPr>
          <p:cNvPr id="10243" name="Content Placeholder 10"/>
          <p:cNvSpPr>
            <a:spLocks noGrp="1"/>
          </p:cNvSpPr>
          <p:nvPr>
            <p:ph idx="1"/>
          </p:nvPr>
        </p:nvSpPr>
        <p:spPr>
          <a:xfrm>
            <a:off x="225425" y="1254125"/>
            <a:ext cx="8855075" cy="5055195"/>
          </a:xfrm>
        </p:spPr>
        <p:txBody>
          <a:bodyPr/>
          <a:lstStyle/>
          <a:p>
            <a:pPr>
              <a:spcBef>
                <a:spcPts val="1200"/>
              </a:spcBef>
            </a:pPr>
            <a:endParaRPr lang="en-US" altLang="x-none" sz="2800" dirty="0" smtClean="0">
              <a:solidFill>
                <a:srgbClr val="142230"/>
              </a:solidFill>
            </a:endParaRPr>
          </a:p>
          <a:p>
            <a:pPr>
              <a:spcBef>
                <a:spcPts val="1200"/>
              </a:spcBef>
            </a:pPr>
            <a:r>
              <a:rPr lang="en-US" altLang="x-none" sz="3000" dirty="0" smtClean="0">
                <a:solidFill>
                  <a:srgbClr val="142230"/>
                </a:solidFill>
              </a:rPr>
              <a:t>Arquitetura de </a:t>
            </a:r>
            <a:r>
              <a:rPr lang="en-US" altLang="x-none" sz="3000" dirty="0" err="1" smtClean="0">
                <a:solidFill>
                  <a:srgbClr val="142230"/>
                </a:solidFill>
              </a:rPr>
              <a:t>anotação</a:t>
            </a:r>
            <a:r>
              <a:rPr lang="en-US" altLang="x-none" sz="3000" dirty="0" smtClean="0">
                <a:solidFill>
                  <a:srgbClr val="142230"/>
                </a:solidFill>
              </a:rPr>
              <a:t> de dados para </a:t>
            </a:r>
            <a:r>
              <a:rPr lang="en-US" altLang="x-none" sz="3000" dirty="0" err="1" smtClean="0">
                <a:solidFill>
                  <a:srgbClr val="142230"/>
                </a:solidFill>
              </a:rPr>
              <a:t>aplicações</a:t>
            </a:r>
            <a:r>
              <a:rPr lang="en-US" altLang="x-none" sz="3000" dirty="0" smtClean="0">
                <a:solidFill>
                  <a:srgbClr val="142230"/>
                </a:solidFill>
              </a:rPr>
              <a:t> </a:t>
            </a:r>
            <a:r>
              <a:rPr lang="en-US" altLang="x-none" sz="3000" dirty="0" err="1" smtClean="0">
                <a:solidFill>
                  <a:srgbClr val="142230"/>
                </a:solidFill>
              </a:rPr>
              <a:t>semânticas</a:t>
            </a:r>
            <a:endParaRPr lang="en-US" altLang="x-none" sz="3000" dirty="0" smtClean="0">
              <a:solidFill>
                <a:srgbClr val="142230"/>
              </a:solidFill>
            </a:endParaRPr>
          </a:p>
          <a:p>
            <a:pPr>
              <a:spcBef>
                <a:spcPts val="1200"/>
              </a:spcBef>
            </a:pPr>
            <a:r>
              <a:rPr lang="en-US" altLang="x-none" sz="3000" dirty="0" smtClean="0">
                <a:solidFill>
                  <a:srgbClr val="142230"/>
                </a:solidFill>
              </a:rPr>
              <a:t>Aplicação </a:t>
            </a:r>
            <a:r>
              <a:rPr lang="en-US" altLang="x-none" sz="3000" dirty="0" err="1" smtClean="0">
                <a:solidFill>
                  <a:srgbClr val="142230"/>
                </a:solidFill>
              </a:rPr>
              <a:t>semântica</a:t>
            </a:r>
            <a:r>
              <a:rPr lang="en-US" altLang="x-none" sz="3000" dirty="0" smtClean="0">
                <a:solidFill>
                  <a:srgbClr val="142230"/>
                </a:solidFill>
              </a:rPr>
              <a:t> de monitoramento de fogo</a:t>
            </a:r>
          </a:p>
          <a:p>
            <a:pPr>
              <a:spcBef>
                <a:spcPts val="1200"/>
              </a:spcBef>
            </a:pPr>
            <a:r>
              <a:rPr lang="en-US" altLang="x-none" sz="3000" dirty="0" smtClean="0">
                <a:solidFill>
                  <a:srgbClr val="142230"/>
                </a:solidFill>
              </a:rPr>
              <a:t>Ontologia de </a:t>
            </a:r>
            <a:r>
              <a:rPr lang="en-US" altLang="x-none" sz="3000" dirty="0" err="1" smtClean="0">
                <a:solidFill>
                  <a:srgbClr val="142230"/>
                </a:solidFill>
              </a:rPr>
              <a:t>domínio</a:t>
            </a:r>
            <a:r>
              <a:rPr lang="en-US" altLang="x-none" sz="3000" dirty="0" smtClean="0">
                <a:solidFill>
                  <a:srgbClr val="142230"/>
                </a:solidFill>
              </a:rPr>
              <a:t> de fogo</a:t>
            </a:r>
            <a:endParaRPr lang="en-US" altLang="x-none" sz="3000" dirty="0">
              <a:solidFill>
                <a:srgbClr val="142230"/>
              </a:solidFill>
            </a:endParaRPr>
          </a:p>
          <a:p>
            <a:pPr>
              <a:spcBef>
                <a:spcPts val="1200"/>
              </a:spcBef>
            </a:pPr>
            <a:r>
              <a:rPr lang="en-US" altLang="x-none" sz="3000" dirty="0" err="1" smtClean="0">
                <a:solidFill>
                  <a:srgbClr val="142230"/>
                </a:solidFill>
              </a:rPr>
              <a:t>Extensão</a:t>
            </a:r>
            <a:r>
              <a:rPr lang="en-US" altLang="x-none" sz="3000" dirty="0" smtClean="0">
                <a:solidFill>
                  <a:srgbClr val="142230"/>
                </a:solidFill>
              </a:rPr>
              <a:t> da </a:t>
            </a:r>
            <a:r>
              <a:rPr lang="en-US" altLang="x-none" sz="3000" dirty="0" err="1" smtClean="0">
                <a:solidFill>
                  <a:srgbClr val="142230"/>
                </a:solidFill>
              </a:rPr>
              <a:t>ontologia</a:t>
            </a:r>
            <a:r>
              <a:rPr lang="en-US" altLang="x-none" sz="3000" dirty="0" smtClean="0">
                <a:solidFill>
                  <a:srgbClr val="142230"/>
                </a:solidFill>
              </a:rPr>
              <a:t>: </a:t>
            </a:r>
            <a:r>
              <a:rPr lang="en-US" altLang="x-none" sz="3000" i="1" dirty="0" smtClean="0">
                <a:solidFill>
                  <a:srgbClr val="142230"/>
                </a:solidFill>
              </a:rPr>
              <a:t>Semantic Sensor Network </a:t>
            </a:r>
            <a:r>
              <a:rPr lang="en-US" altLang="x-none" sz="3000" dirty="0" smtClean="0">
                <a:solidFill>
                  <a:srgbClr val="142230"/>
                </a:solidFill>
              </a:rPr>
              <a:t>(SSN – W3C)</a:t>
            </a:r>
            <a:endParaRPr lang="en-US" altLang="x-none" sz="3000" dirty="0">
              <a:solidFill>
                <a:srgbClr val="142230"/>
              </a:solidFill>
            </a:endParaRPr>
          </a:p>
          <a:p>
            <a:endParaRPr lang="en-US" altLang="x-none" sz="2400" i="1" dirty="0" smtClean="0">
              <a:solidFill>
                <a:srgbClr val="142230"/>
              </a:solidFill>
            </a:endParaRPr>
          </a:p>
          <a:p>
            <a:endParaRPr lang="en-US" altLang="x-none" sz="2400" i="1" dirty="0" err="1" smtClean="0">
              <a:solidFill>
                <a:srgbClr val="142230"/>
              </a:solidFill>
            </a:endParaRPr>
          </a:p>
        </p:txBody>
      </p:sp>
      <p:sp>
        <p:nvSpPr>
          <p:cNvPr id="10244" name="Espaço Reservado para Número de Slide 5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3AF5A6F2-073E-4BE6-B93D-D10D2ABBFCC7}" type="slidenum">
              <a:rPr lang="pt-BR" altLang="x-none"/>
              <a:pPr eaLnBrk="1"/>
              <a:t>8</a:t>
            </a:fld>
            <a:endParaRPr lang="pt-BR" altLang="x-none"/>
          </a:p>
        </p:txBody>
      </p:sp>
      <p:sp>
        <p:nvSpPr>
          <p:cNvPr id="10245"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10246"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Tree>
    <p:extLst>
      <p:ext uri="{BB962C8B-B14F-4D97-AF65-F5344CB8AC3E}">
        <p14:creationId xmlns:p14="http://schemas.microsoft.com/office/powerpoint/2010/main" val="294236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15900"/>
            <a:ext cx="8291513" cy="720725"/>
          </a:xfrm>
        </p:spPr>
        <p:txBody>
          <a:bodyPr/>
          <a:lstStyle/>
          <a:p>
            <a:r>
              <a:rPr lang="en-US" altLang="x-none" dirty="0" smtClean="0"/>
              <a:t>Sumário</a:t>
            </a:r>
          </a:p>
        </p:txBody>
      </p:sp>
      <p:sp>
        <p:nvSpPr>
          <p:cNvPr id="8195" name="Content Placeholder 2"/>
          <p:cNvSpPr>
            <a:spLocks noGrp="1"/>
          </p:cNvSpPr>
          <p:nvPr>
            <p:ph idx="1"/>
          </p:nvPr>
        </p:nvSpPr>
        <p:spPr>
          <a:xfrm>
            <a:off x="457200" y="1320800"/>
            <a:ext cx="8291513" cy="4932363"/>
          </a:xfrm>
        </p:spPr>
        <p:txBody>
          <a:bodyPr/>
          <a:lstStyle/>
          <a:p>
            <a:r>
              <a:rPr lang="en-US" altLang="x-none" sz="3600" dirty="0" smtClean="0">
                <a:solidFill>
                  <a:srgbClr val="142230"/>
                </a:solidFill>
              </a:rPr>
              <a:t>Introdução</a:t>
            </a:r>
          </a:p>
          <a:p>
            <a:r>
              <a:rPr lang="en-US" altLang="x-none" sz="3600" b="1" dirty="0" smtClean="0">
                <a:solidFill>
                  <a:srgbClr val="142230"/>
                </a:solidFill>
              </a:rPr>
              <a:t>Trabalhos Relacionados</a:t>
            </a:r>
          </a:p>
          <a:p>
            <a:r>
              <a:rPr lang="en-US" altLang="x-none" sz="3600" dirty="0" smtClean="0">
                <a:solidFill>
                  <a:srgbClr val="142230"/>
                </a:solidFill>
              </a:rPr>
              <a:t>Arquitetura Proposta</a:t>
            </a:r>
          </a:p>
          <a:p>
            <a:r>
              <a:rPr lang="en-US" altLang="x-none" sz="3600" dirty="0" err="1" smtClean="0">
                <a:solidFill>
                  <a:srgbClr val="142230"/>
                </a:solidFill>
              </a:rPr>
              <a:t>Implementação</a:t>
            </a:r>
            <a:r>
              <a:rPr lang="en-US" altLang="x-none" sz="3600" dirty="0" smtClean="0">
                <a:solidFill>
                  <a:srgbClr val="142230"/>
                </a:solidFill>
              </a:rPr>
              <a:t> </a:t>
            </a:r>
          </a:p>
          <a:p>
            <a:r>
              <a:rPr lang="en-US" altLang="x-none" sz="3600" dirty="0" err="1" smtClean="0">
                <a:solidFill>
                  <a:srgbClr val="142230"/>
                </a:solidFill>
              </a:rPr>
              <a:t>Resultados</a:t>
            </a:r>
            <a:r>
              <a:rPr lang="en-US" altLang="x-none" sz="3600" dirty="0" smtClean="0">
                <a:solidFill>
                  <a:srgbClr val="142230"/>
                </a:solidFill>
              </a:rPr>
              <a:t> </a:t>
            </a:r>
            <a:r>
              <a:rPr lang="en-US" altLang="x-none" sz="3600" dirty="0" smtClean="0">
                <a:solidFill>
                  <a:srgbClr val="142230"/>
                </a:solidFill>
              </a:rPr>
              <a:t>Obtidos</a:t>
            </a:r>
          </a:p>
          <a:p>
            <a:r>
              <a:rPr lang="en-US" altLang="x-none" sz="3600" dirty="0" err="1" smtClean="0">
                <a:solidFill>
                  <a:srgbClr val="142230"/>
                </a:solidFill>
              </a:rPr>
              <a:t>Conclusão</a:t>
            </a:r>
            <a:r>
              <a:rPr lang="en-US" altLang="x-none" sz="3600" dirty="0" smtClean="0">
                <a:solidFill>
                  <a:srgbClr val="142230"/>
                </a:solidFill>
              </a:rPr>
              <a:t> e </a:t>
            </a:r>
            <a:r>
              <a:rPr lang="en-US" altLang="x-none" sz="3600" dirty="0" err="1" smtClean="0">
                <a:solidFill>
                  <a:srgbClr val="142230"/>
                </a:solidFill>
              </a:rPr>
              <a:t>Análise</a:t>
            </a:r>
            <a:r>
              <a:rPr lang="en-US" altLang="x-none" sz="3600" dirty="0" smtClean="0">
                <a:solidFill>
                  <a:srgbClr val="142230"/>
                </a:solidFill>
              </a:rPr>
              <a:t> </a:t>
            </a:r>
            <a:r>
              <a:rPr lang="en-US" altLang="x-none" sz="3600" dirty="0" err="1" smtClean="0">
                <a:solidFill>
                  <a:srgbClr val="142230"/>
                </a:solidFill>
              </a:rPr>
              <a:t>Crítica</a:t>
            </a:r>
            <a:endParaRPr lang="en-US" altLang="x-none" sz="3600" dirty="0" smtClean="0">
              <a:solidFill>
                <a:srgbClr val="142230"/>
              </a:solidFill>
            </a:endParaRPr>
          </a:p>
          <a:p>
            <a:endParaRPr lang="en-US" altLang="x-none" dirty="0" smtClean="0">
              <a:solidFill>
                <a:srgbClr val="142230"/>
              </a:solidFill>
            </a:endParaRPr>
          </a:p>
        </p:txBody>
      </p:sp>
      <p:sp>
        <p:nvSpPr>
          <p:cNvPr id="8196" name="1 Marcador de número de diapositiva"/>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a:fld id="{8A6560E2-BC95-4E05-8388-4869BE1018B2}" type="slidenum">
              <a:rPr lang="pt-BR" altLang="x-none"/>
              <a:pPr eaLnBrk="1"/>
              <a:t>9</a:t>
            </a:fld>
            <a:endParaRPr lang="pt-BR" altLang="x-none"/>
          </a:p>
        </p:txBody>
      </p:sp>
      <p:sp>
        <p:nvSpPr>
          <p:cNvPr id="8197" name="Espaço Reservado para Data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altLang="x-none" smtClean="0"/>
              <a:t>14/10/2015</a:t>
            </a:r>
            <a:endParaRPr lang="en-US" altLang="x-none"/>
          </a:p>
        </p:txBody>
      </p:sp>
      <p:sp>
        <p:nvSpPr>
          <p:cNvPr id="8198" name="Espaço Reservado para Rodapé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x-none"/>
              <a:t>www.nr2.ufpr.br</a:t>
            </a:r>
          </a:p>
        </p:txBody>
      </p:sp>
    </p:spTree>
    <p:extLst>
      <p:ext uri="{BB962C8B-B14F-4D97-AF65-F5344CB8AC3E}">
        <p14:creationId xmlns:p14="http://schemas.microsoft.com/office/powerpoint/2010/main" val="3853712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34766</TotalTime>
  <Words>942</Words>
  <Application>Microsoft Office PowerPoint</Application>
  <PresentationFormat>Apresentação na tela (4:3)</PresentationFormat>
  <Paragraphs>352</Paragraphs>
  <Slides>32</Slides>
  <Notes>8</Notes>
  <HiddenSlides>0</HiddenSlides>
  <MMClips>0</MMClips>
  <ScaleCrop>false</ScaleCrop>
  <HeadingPairs>
    <vt:vector size="4" baseType="variant">
      <vt:variant>
        <vt:lpstr>Tema</vt:lpstr>
      </vt:variant>
      <vt:variant>
        <vt:i4>2</vt:i4>
      </vt:variant>
      <vt:variant>
        <vt:lpstr>Títulos de slides</vt:lpstr>
      </vt:variant>
      <vt:variant>
        <vt:i4>32</vt:i4>
      </vt:variant>
    </vt:vector>
  </HeadingPairs>
  <TitlesOfParts>
    <vt:vector size="34" baseType="lpstr">
      <vt:lpstr>Default Design</vt:lpstr>
      <vt:lpstr>1_Default Design</vt:lpstr>
      <vt:lpstr>A Data Annotation Architecture for Semantic Applications in Virtualized Wireless Sensor Networks Uma Arquitetura de Anotação de Dados para Aplicações Semânticas em Redes de Sensores Sem Fio Virtualizadas I. Khan, R. Jafrin, F. Z. Errounda, R. Glitho, N. Crespi, M. Morrow and P. Polakos - IM 2015</vt:lpstr>
      <vt:lpstr>Sumário</vt:lpstr>
      <vt:lpstr>Introdução</vt:lpstr>
      <vt:lpstr>Introdução</vt:lpstr>
      <vt:lpstr>Introdução</vt:lpstr>
      <vt:lpstr>Introdução</vt:lpstr>
      <vt:lpstr>Introdução Problema</vt:lpstr>
      <vt:lpstr>Introdução Contribuições</vt:lpstr>
      <vt:lpstr>Sumário</vt:lpstr>
      <vt:lpstr>Trabalhos Relacionados</vt:lpstr>
      <vt:lpstr>Sumário</vt:lpstr>
      <vt:lpstr>Arquitetura Proposta </vt:lpstr>
      <vt:lpstr>Arquitetura Proposta Cenário</vt:lpstr>
      <vt:lpstr>Arquitetura Proposta</vt:lpstr>
      <vt:lpstr>Arquitetura Proposta Ontologia de Base</vt:lpstr>
      <vt:lpstr>Arquitetura Proposta Cenário Ilustrativo</vt:lpstr>
      <vt:lpstr>Sumário</vt:lpstr>
      <vt:lpstr>Implementação</vt:lpstr>
      <vt:lpstr>Implementação Domínio de Ontologia de Monitoramento de Fogo</vt:lpstr>
      <vt:lpstr>Implementação Inferência de Conhecimento da Aplicação</vt:lpstr>
      <vt:lpstr>Sumário</vt:lpstr>
      <vt:lpstr>Resultados Obtidos  Cenário</vt:lpstr>
      <vt:lpstr>Resultados Obtidos Cenário</vt:lpstr>
      <vt:lpstr>Resultados Obtidos Cenário</vt:lpstr>
      <vt:lpstr>Resultados Obtidos Atraso Fim a Fim</vt:lpstr>
      <vt:lpstr>Resultados Obtidos Tempo de Download da Ontologia</vt:lpstr>
      <vt:lpstr>Resultados Obtidos Tempo de Operação Esperada do SunSpots</vt:lpstr>
      <vt:lpstr>Sumário</vt:lpstr>
      <vt:lpstr>Conclusão</vt:lpstr>
      <vt:lpstr>Análise Crítica Conteúdo</vt:lpstr>
      <vt:lpstr>Análise Crítica Formato</vt:lpstr>
      <vt:lpstr>Apresentação do PowerPoint</vt:lpstr>
    </vt:vector>
  </TitlesOfParts>
  <Manager/>
  <Company>Presentation Magazine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Strips Blue Template</dc:title>
  <dc:subject/>
  <dc:creator>Presentation Magazine</dc:creator>
  <cp:keywords/>
  <dc:description/>
  <cp:lastModifiedBy>andressa vergutz</cp:lastModifiedBy>
  <cp:revision>544</cp:revision>
  <cp:lastPrinted>2015-10-14T19:55:28Z</cp:lastPrinted>
  <dcterms:created xsi:type="dcterms:W3CDTF">2005-03-15T10:04:38Z</dcterms:created>
  <dcterms:modified xsi:type="dcterms:W3CDTF">2015-10-15T11:42:58Z</dcterms:modified>
  <cp:category/>
</cp:coreProperties>
</file>