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11C868-A3C0-474F-9E9C-18173F81A0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Trabalho</a:t>
            </a:r>
            <a:r>
              <a:rPr lang="en-US" dirty="0"/>
              <a:t> </a:t>
            </a:r>
            <a:r>
              <a:rPr lang="en-US" dirty="0" err="1"/>
              <a:t>Parte</a:t>
            </a:r>
            <a:r>
              <a:rPr lang="en-US" dirty="0"/>
              <a:t> I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3ABCCD-DD1F-427F-AC18-EB821AEDAD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2352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F0EC8E2-284E-4BFA-B315-C13C4ECAD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Contexto</a:t>
            </a: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CD30FC68-2C25-493B-8AB5-54618E45B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593" y="1641744"/>
            <a:ext cx="8596668" cy="4820701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No restante da disciplina cada aluno desenvolvera um trabalho</a:t>
            </a:r>
          </a:p>
          <a:p>
            <a:r>
              <a:rPr lang="pt-BR" dirty="0"/>
              <a:t>Na primeira parte 16/04 deverá apresentar o tema escolhido (atual)</a:t>
            </a:r>
          </a:p>
          <a:p>
            <a:r>
              <a:rPr lang="pt-BR" dirty="0"/>
              <a:t>Ao tema escolhido deverá estar associado um artigo dos últimos 3 anos em periódico </a:t>
            </a:r>
            <a:r>
              <a:rPr lang="pt-BR" dirty="0" err="1"/>
              <a:t>Qualis</a:t>
            </a:r>
            <a:r>
              <a:rPr lang="pt-BR" dirty="0"/>
              <a:t> A</a:t>
            </a:r>
          </a:p>
          <a:p>
            <a:r>
              <a:rPr lang="en-US" dirty="0"/>
              <a:t>N</a:t>
            </a:r>
            <a:r>
              <a:rPr lang="pt-BR" dirty="0"/>
              <a:t>a apresentação devera ser exposta a metodologia para o desenvolvimento, representação, função de fitness, restrições, algoritmos, benchmark para validação</a:t>
            </a:r>
          </a:p>
          <a:p>
            <a:r>
              <a:rPr lang="pt-BR" dirty="0"/>
              <a:t>Deveram ser implementados no mínimo dos tipos de algoritmos.</a:t>
            </a:r>
          </a:p>
          <a:p>
            <a:r>
              <a:rPr lang="pt-BR" dirty="0"/>
              <a:t>Resultados parciais deveram ser apresentados em 07/05/2018</a:t>
            </a:r>
          </a:p>
          <a:p>
            <a:r>
              <a:rPr lang="pt-BR" dirty="0"/>
              <a:t>Um segunda fase será a pós-otimização, utilizando hibridismo ou técnicas de </a:t>
            </a:r>
            <a:r>
              <a:rPr lang="pt-BR" dirty="0" err="1"/>
              <a:t>pos</a:t>
            </a:r>
            <a:r>
              <a:rPr lang="pt-BR" dirty="0"/>
              <a:t>-otimização devera então ser implementada.</a:t>
            </a:r>
          </a:p>
          <a:p>
            <a:r>
              <a:rPr lang="pt-BR" dirty="0"/>
              <a:t>Finalmente, um relatório técnico devera ser escrito e apresentado até dia 28/05/2018. </a:t>
            </a:r>
          </a:p>
          <a:p>
            <a:r>
              <a:rPr lang="pt-BR" dirty="0"/>
              <a:t>Relatório técnico deverá ter Introdução, Trabalhos relacionados, Proposta de resolução, Experimentos, Conclusão, Seguindo a estrutura do artigo escolhido inicialmente.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172645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140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Facetado</vt:lpstr>
      <vt:lpstr>Trabalho Parte I</vt:lpstr>
      <vt:lpstr>Contexto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Trabalho Parte I</dc:title>
  <dc:creator>Visitante</dc:creator>
  <cp:lastModifiedBy>Visitante </cp:lastModifiedBy>
  <cp:revision>2</cp:revision>
  <dcterms:created xsi:type="dcterms:W3CDTF">2018-03-27T18:07:36Z</dcterms:created>
  <dcterms:modified xsi:type="dcterms:W3CDTF">2018-03-27T18:25:08Z</dcterms:modified>
</cp:coreProperties>
</file>